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80" r:id="rId3"/>
    <p:sldId id="281" r:id="rId4"/>
    <p:sldId id="283" r:id="rId5"/>
    <p:sldId id="304" r:id="rId6"/>
    <p:sldId id="306" r:id="rId7"/>
    <p:sldId id="284" r:id="rId8"/>
    <p:sldId id="285" r:id="rId9"/>
    <p:sldId id="286" r:id="rId10"/>
    <p:sldId id="287" r:id="rId11"/>
    <p:sldId id="288" r:id="rId12"/>
    <p:sldId id="289" r:id="rId13"/>
    <p:sldId id="302" r:id="rId14"/>
    <p:sldId id="291" r:id="rId15"/>
    <p:sldId id="292" r:id="rId16"/>
    <p:sldId id="295" r:id="rId17"/>
    <p:sldId id="296" r:id="rId18"/>
    <p:sldId id="297" r:id="rId19"/>
    <p:sldId id="299" r:id="rId20"/>
    <p:sldId id="300" r:id="rId21"/>
    <p:sldId id="301" r:id="rId22"/>
    <p:sldId id="303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7023"/>
    <a:srgbClr val="DDDDDD"/>
    <a:srgbClr val="00605E"/>
    <a:srgbClr val="000066"/>
    <a:srgbClr val="008080"/>
    <a:srgbClr val="777777"/>
    <a:srgbClr val="737373"/>
    <a:srgbClr val="C97A00"/>
  </p:clrMru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3108" autoAdjust="0"/>
    <p:restoredTop sz="94915" autoAdjust="0"/>
  </p:normalViewPr>
  <p:slideViewPr>
    <p:cSldViewPr snapToGrid="0">
      <p:cViewPr varScale="1">
        <p:scale>
          <a:sx n="114" d="100"/>
          <a:sy n="114" d="100"/>
        </p:scale>
        <p:origin x="-5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01\company\Habitat%20Restoration%20Program%20and%20Fund\Mirror%20Lake%20Restoration%20Project\Hydrology%20Update\Data_For_Volunteers\App%20B%20-%20Columbia%20R%20Flow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Average Daily Columbia River Flows
1960s, 1970s, 1980s, 1990s and 2000s</a:t>
            </a:r>
          </a:p>
        </c:rich>
      </c:tx>
      <c:layout>
        <c:manualLayout>
          <c:xMode val="edge"/>
          <c:yMode val="edge"/>
          <c:x val="0.35277875777056272"/>
          <c:y val="1.3086384151809183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9.7419970559395302E-2"/>
          <c:y val="0.10771666407209957"/>
          <c:w val="0.86290045675321891"/>
          <c:h val="0.83487236165547563"/>
        </c:manualLayout>
      </c:layout>
      <c:scatterChart>
        <c:scatterStyle val="smoothMarker"/>
        <c:ser>
          <c:idx val="0"/>
          <c:order val="0"/>
          <c:tx>
            <c:strRef>
              <c:f>'Flow @ Bonneville (3)'!$F$6</c:f>
              <c:strCache>
                <c:ptCount val="1"/>
                <c:pt idx="0">
                  <c:v>1960's AVG</c:v>
                </c:pt>
              </c:strCache>
            </c:strRef>
          </c:tx>
          <c:spPr>
            <a:ln w="25400">
              <a:solidFill>
                <a:srgbClr val="FF6600"/>
              </a:solidFill>
              <a:prstDash val="solid"/>
            </a:ln>
          </c:spPr>
          <c:marker>
            <c:symbol val="none"/>
          </c:marker>
          <c:xVal>
            <c:numRef>
              <c:f>'Flow @ Bonneville (3)'!$A$7:$A$371</c:f>
              <c:numCache>
                <c:formatCode>d\-mmm</c:formatCode>
                <c:ptCount val="365"/>
                <c:pt idx="0">
                  <c:v>38718</c:v>
                </c:pt>
                <c:pt idx="1">
                  <c:v>38719</c:v>
                </c:pt>
                <c:pt idx="2">
                  <c:v>38720</c:v>
                </c:pt>
                <c:pt idx="3">
                  <c:v>38721</c:v>
                </c:pt>
                <c:pt idx="4">
                  <c:v>38722</c:v>
                </c:pt>
                <c:pt idx="5">
                  <c:v>38723</c:v>
                </c:pt>
                <c:pt idx="6">
                  <c:v>38724</c:v>
                </c:pt>
                <c:pt idx="7">
                  <c:v>38725</c:v>
                </c:pt>
                <c:pt idx="8">
                  <c:v>38726</c:v>
                </c:pt>
                <c:pt idx="9">
                  <c:v>38727</c:v>
                </c:pt>
                <c:pt idx="10">
                  <c:v>38728</c:v>
                </c:pt>
                <c:pt idx="11">
                  <c:v>38729</c:v>
                </c:pt>
                <c:pt idx="12">
                  <c:v>38730</c:v>
                </c:pt>
                <c:pt idx="13">
                  <c:v>38731</c:v>
                </c:pt>
                <c:pt idx="14">
                  <c:v>38732</c:v>
                </c:pt>
                <c:pt idx="15">
                  <c:v>38733</c:v>
                </c:pt>
                <c:pt idx="16">
                  <c:v>38734</c:v>
                </c:pt>
                <c:pt idx="17">
                  <c:v>38735</c:v>
                </c:pt>
                <c:pt idx="18">
                  <c:v>38736</c:v>
                </c:pt>
                <c:pt idx="19">
                  <c:v>38737</c:v>
                </c:pt>
                <c:pt idx="20">
                  <c:v>38738</c:v>
                </c:pt>
                <c:pt idx="21">
                  <c:v>38739</c:v>
                </c:pt>
                <c:pt idx="22">
                  <c:v>38740</c:v>
                </c:pt>
                <c:pt idx="23">
                  <c:v>38741</c:v>
                </c:pt>
                <c:pt idx="24">
                  <c:v>38742</c:v>
                </c:pt>
                <c:pt idx="25">
                  <c:v>38743</c:v>
                </c:pt>
                <c:pt idx="26">
                  <c:v>38744</c:v>
                </c:pt>
                <c:pt idx="27">
                  <c:v>38745</c:v>
                </c:pt>
                <c:pt idx="28">
                  <c:v>38746</c:v>
                </c:pt>
                <c:pt idx="29">
                  <c:v>38747</c:v>
                </c:pt>
                <c:pt idx="30">
                  <c:v>38748</c:v>
                </c:pt>
                <c:pt idx="31">
                  <c:v>38749</c:v>
                </c:pt>
                <c:pt idx="32">
                  <c:v>38750</c:v>
                </c:pt>
                <c:pt idx="33">
                  <c:v>38751</c:v>
                </c:pt>
                <c:pt idx="34">
                  <c:v>38752</c:v>
                </c:pt>
                <c:pt idx="35">
                  <c:v>38753</c:v>
                </c:pt>
                <c:pt idx="36">
                  <c:v>38754</c:v>
                </c:pt>
                <c:pt idx="37">
                  <c:v>38755</c:v>
                </c:pt>
                <c:pt idx="38">
                  <c:v>38756</c:v>
                </c:pt>
                <c:pt idx="39">
                  <c:v>38757</c:v>
                </c:pt>
                <c:pt idx="40">
                  <c:v>38758</c:v>
                </c:pt>
                <c:pt idx="41">
                  <c:v>38759</c:v>
                </c:pt>
                <c:pt idx="42">
                  <c:v>38760</c:v>
                </c:pt>
                <c:pt idx="43">
                  <c:v>38761</c:v>
                </c:pt>
                <c:pt idx="44">
                  <c:v>38762</c:v>
                </c:pt>
                <c:pt idx="45">
                  <c:v>38763</c:v>
                </c:pt>
                <c:pt idx="46">
                  <c:v>38764</c:v>
                </c:pt>
                <c:pt idx="47">
                  <c:v>38765</c:v>
                </c:pt>
                <c:pt idx="48">
                  <c:v>38766</c:v>
                </c:pt>
                <c:pt idx="49">
                  <c:v>38767</c:v>
                </c:pt>
                <c:pt idx="50">
                  <c:v>38768</c:v>
                </c:pt>
                <c:pt idx="51">
                  <c:v>38769</c:v>
                </c:pt>
                <c:pt idx="52">
                  <c:v>38770</c:v>
                </c:pt>
                <c:pt idx="53">
                  <c:v>38771</c:v>
                </c:pt>
                <c:pt idx="54">
                  <c:v>38772</c:v>
                </c:pt>
                <c:pt idx="55">
                  <c:v>38773</c:v>
                </c:pt>
                <c:pt idx="56">
                  <c:v>38774</c:v>
                </c:pt>
                <c:pt idx="57">
                  <c:v>38775</c:v>
                </c:pt>
                <c:pt idx="58">
                  <c:v>38776</c:v>
                </c:pt>
                <c:pt idx="59">
                  <c:v>38777</c:v>
                </c:pt>
                <c:pt idx="60">
                  <c:v>38778</c:v>
                </c:pt>
                <c:pt idx="61">
                  <c:v>38779</c:v>
                </c:pt>
                <c:pt idx="62">
                  <c:v>38780</c:v>
                </c:pt>
                <c:pt idx="63">
                  <c:v>38781</c:v>
                </c:pt>
                <c:pt idx="64">
                  <c:v>38782</c:v>
                </c:pt>
                <c:pt idx="65">
                  <c:v>38783</c:v>
                </c:pt>
                <c:pt idx="66">
                  <c:v>38784</c:v>
                </c:pt>
                <c:pt idx="67">
                  <c:v>38785</c:v>
                </c:pt>
                <c:pt idx="68">
                  <c:v>38786</c:v>
                </c:pt>
                <c:pt idx="69">
                  <c:v>38787</c:v>
                </c:pt>
                <c:pt idx="70">
                  <c:v>38788</c:v>
                </c:pt>
                <c:pt idx="71">
                  <c:v>38789</c:v>
                </c:pt>
                <c:pt idx="72">
                  <c:v>38790</c:v>
                </c:pt>
                <c:pt idx="73">
                  <c:v>38791</c:v>
                </c:pt>
                <c:pt idx="74">
                  <c:v>38792</c:v>
                </c:pt>
                <c:pt idx="75">
                  <c:v>38793</c:v>
                </c:pt>
                <c:pt idx="76">
                  <c:v>38794</c:v>
                </c:pt>
                <c:pt idx="77">
                  <c:v>38795</c:v>
                </c:pt>
                <c:pt idx="78">
                  <c:v>38796</c:v>
                </c:pt>
                <c:pt idx="79">
                  <c:v>38797</c:v>
                </c:pt>
                <c:pt idx="80">
                  <c:v>38798</c:v>
                </c:pt>
                <c:pt idx="81">
                  <c:v>38799</c:v>
                </c:pt>
                <c:pt idx="82">
                  <c:v>38800</c:v>
                </c:pt>
                <c:pt idx="83">
                  <c:v>38801</c:v>
                </c:pt>
                <c:pt idx="84">
                  <c:v>38802</c:v>
                </c:pt>
                <c:pt idx="85">
                  <c:v>38803</c:v>
                </c:pt>
                <c:pt idx="86">
                  <c:v>38804</c:v>
                </c:pt>
                <c:pt idx="87">
                  <c:v>38805</c:v>
                </c:pt>
                <c:pt idx="88">
                  <c:v>38806</c:v>
                </c:pt>
                <c:pt idx="89">
                  <c:v>38807</c:v>
                </c:pt>
                <c:pt idx="90">
                  <c:v>38808</c:v>
                </c:pt>
                <c:pt idx="91">
                  <c:v>38809</c:v>
                </c:pt>
                <c:pt idx="92">
                  <c:v>38810</c:v>
                </c:pt>
                <c:pt idx="93">
                  <c:v>38811</c:v>
                </c:pt>
                <c:pt idx="94">
                  <c:v>38812</c:v>
                </c:pt>
                <c:pt idx="95">
                  <c:v>38813</c:v>
                </c:pt>
                <c:pt idx="96">
                  <c:v>38814</c:v>
                </c:pt>
                <c:pt idx="97">
                  <c:v>38815</c:v>
                </c:pt>
                <c:pt idx="98">
                  <c:v>38816</c:v>
                </c:pt>
                <c:pt idx="99">
                  <c:v>38817</c:v>
                </c:pt>
                <c:pt idx="100">
                  <c:v>38818</c:v>
                </c:pt>
                <c:pt idx="101">
                  <c:v>38819</c:v>
                </c:pt>
                <c:pt idx="102">
                  <c:v>38820</c:v>
                </c:pt>
                <c:pt idx="103">
                  <c:v>38821</c:v>
                </c:pt>
                <c:pt idx="104">
                  <c:v>38822</c:v>
                </c:pt>
                <c:pt idx="105">
                  <c:v>38823</c:v>
                </c:pt>
                <c:pt idx="106">
                  <c:v>38824</c:v>
                </c:pt>
                <c:pt idx="107">
                  <c:v>38825</c:v>
                </c:pt>
                <c:pt idx="108">
                  <c:v>38826</c:v>
                </c:pt>
                <c:pt idx="109">
                  <c:v>38827</c:v>
                </c:pt>
                <c:pt idx="110">
                  <c:v>38828</c:v>
                </c:pt>
                <c:pt idx="111">
                  <c:v>38829</c:v>
                </c:pt>
                <c:pt idx="112">
                  <c:v>38830</c:v>
                </c:pt>
                <c:pt idx="113">
                  <c:v>38831</c:v>
                </c:pt>
                <c:pt idx="114">
                  <c:v>38832</c:v>
                </c:pt>
                <c:pt idx="115">
                  <c:v>38833</c:v>
                </c:pt>
                <c:pt idx="116">
                  <c:v>38834</c:v>
                </c:pt>
                <c:pt idx="117">
                  <c:v>38835</c:v>
                </c:pt>
                <c:pt idx="118">
                  <c:v>38836</c:v>
                </c:pt>
                <c:pt idx="119">
                  <c:v>38837</c:v>
                </c:pt>
                <c:pt idx="120">
                  <c:v>38838</c:v>
                </c:pt>
                <c:pt idx="121">
                  <c:v>38839</c:v>
                </c:pt>
                <c:pt idx="122">
                  <c:v>38840</c:v>
                </c:pt>
                <c:pt idx="123">
                  <c:v>38841</c:v>
                </c:pt>
                <c:pt idx="124">
                  <c:v>38842</c:v>
                </c:pt>
                <c:pt idx="125">
                  <c:v>38843</c:v>
                </c:pt>
                <c:pt idx="126">
                  <c:v>38844</c:v>
                </c:pt>
                <c:pt idx="127">
                  <c:v>38845</c:v>
                </c:pt>
                <c:pt idx="128">
                  <c:v>38846</c:v>
                </c:pt>
                <c:pt idx="129">
                  <c:v>38847</c:v>
                </c:pt>
                <c:pt idx="130">
                  <c:v>38848</c:v>
                </c:pt>
                <c:pt idx="131">
                  <c:v>38849</c:v>
                </c:pt>
                <c:pt idx="132">
                  <c:v>38850</c:v>
                </c:pt>
                <c:pt idx="133">
                  <c:v>38851</c:v>
                </c:pt>
                <c:pt idx="134">
                  <c:v>38852</c:v>
                </c:pt>
                <c:pt idx="135">
                  <c:v>38853</c:v>
                </c:pt>
                <c:pt idx="136">
                  <c:v>38854</c:v>
                </c:pt>
                <c:pt idx="137">
                  <c:v>38855</c:v>
                </c:pt>
                <c:pt idx="138">
                  <c:v>38856</c:v>
                </c:pt>
                <c:pt idx="139">
                  <c:v>38857</c:v>
                </c:pt>
                <c:pt idx="140">
                  <c:v>38858</c:v>
                </c:pt>
                <c:pt idx="141">
                  <c:v>38859</c:v>
                </c:pt>
                <c:pt idx="142">
                  <c:v>38860</c:v>
                </c:pt>
                <c:pt idx="143">
                  <c:v>38861</c:v>
                </c:pt>
                <c:pt idx="144">
                  <c:v>38862</c:v>
                </c:pt>
                <c:pt idx="145">
                  <c:v>38863</c:v>
                </c:pt>
                <c:pt idx="146">
                  <c:v>38864</c:v>
                </c:pt>
                <c:pt idx="147">
                  <c:v>38865</c:v>
                </c:pt>
                <c:pt idx="148">
                  <c:v>38866</c:v>
                </c:pt>
                <c:pt idx="149">
                  <c:v>38867</c:v>
                </c:pt>
                <c:pt idx="150">
                  <c:v>38868</c:v>
                </c:pt>
                <c:pt idx="151">
                  <c:v>38869</c:v>
                </c:pt>
                <c:pt idx="152">
                  <c:v>38870</c:v>
                </c:pt>
                <c:pt idx="153">
                  <c:v>38871</c:v>
                </c:pt>
                <c:pt idx="154">
                  <c:v>38872</c:v>
                </c:pt>
                <c:pt idx="155">
                  <c:v>38873</c:v>
                </c:pt>
                <c:pt idx="156">
                  <c:v>38874</c:v>
                </c:pt>
                <c:pt idx="157">
                  <c:v>38875</c:v>
                </c:pt>
                <c:pt idx="158">
                  <c:v>38876</c:v>
                </c:pt>
                <c:pt idx="159">
                  <c:v>38877</c:v>
                </c:pt>
                <c:pt idx="160">
                  <c:v>38878</c:v>
                </c:pt>
                <c:pt idx="161">
                  <c:v>38879</c:v>
                </c:pt>
                <c:pt idx="162">
                  <c:v>38880</c:v>
                </c:pt>
                <c:pt idx="163">
                  <c:v>38881</c:v>
                </c:pt>
                <c:pt idx="164">
                  <c:v>38882</c:v>
                </c:pt>
                <c:pt idx="165">
                  <c:v>38883</c:v>
                </c:pt>
                <c:pt idx="166">
                  <c:v>38884</c:v>
                </c:pt>
                <c:pt idx="167">
                  <c:v>38885</c:v>
                </c:pt>
                <c:pt idx="168">
                  <c:v>38886</c:v>
                </c:pt>
                <c:pt idx="169">
                  <c:v>38887</c:v>
                </c:pt>
                <c:pt idx="170">
                  <c:v>38888</c:v>
                </c:pt>
                <c:pt idx="171">
                  <c:v>38889</c:v>
                </c:pt>
                <c:pt idx="172">
                  <c:v>38890</c:v>
                </c:pt>
                <c:pt idx="173">
                  <c:v>38891</c:v>
                </c:pt>
                <c:pt idx="174">
                  <c:v>38892</c:v>
                </c:pt>
                <c:pt idx="175">
                  <c:v>38893</c:v>
                </c:pt>
                <c:pt idx="176">
                  <c:v>38894</c:v>
                </c:pt>
                <c:pt idx="177">
                  <c:v>38895</c:v>
                </c:pt>
                <c:pt idx="178">
                  <c:v>38896</c:v>
                </c:pt>
                <c:pt idx="179">
                  <c:v>38897</c:v>
                </c:pt>
                <c:pt idx="180">
                  <c:v>38898</c:v>
                </c:pt>
                <c:pt idx="181">
                  <c:v>38899</c:v>
                </c:pt>
                <c:pt idx="182">
                  <c:v>38900</c:v>
                </c:pt>
                <c:pt idx="183">
                  <c:v>38901</c:v>
                </c:pt>
                <c:pt idx="184">
                  <c:v>38902</c:v>
                </c:pt>
                <c:pt idx="185">
                  <c:v>38903</c:v>
                </c:pt>
                <c:pt idx="186">
                  <c:v>38904</c:v>
                </c:pt>
                <c:pt idx="187">
                  <c:v>38905</c:v>
                </c:pt>
                <c:pt idx="188">
                  <c:v>38906</c:v>
                </c:pt>
                <c:pt idx="189">
                  <c:v>38907</c:v>
                </c:pt>
                <c:pt idx="190">
                  <c:v>38908</c:v>
                </c:pt>
                <c:pt idx="191">
                  <c:v>38909</c:v>
                </c:pt>
                <c:pt idx="192">
                  <c:v>38910</c:v>
                </c:pt>
                <c:pt idx="193">
                  <c:v>38911</c:v>
                </c:pt>
                <c:pt idx="194">
                  <c:v>38912</c:v>
                </c:pt>
                <c:pt idx="195">
                  <c:v>38913</c:v>
                </c:pt>
                <c:pt idx="196">
                  <c:v>38914</c:v>
                </c:pt>
                <c:pt idx="197">
                  <c:v>38915</c:v>
                </c:pt>
                <c:pt idx="198">
                  <c:v>38916</c:v>
                </c:pt>
                <c:pt idx="199">
                  <c:v>38917</c:v>
                </c:pt>
                <c:pt idx="200">
                  <c:v>38918</c:v>
                </c:pt>
                <c:pt idx="201">
                  <c:v>38919</c:v>
                </c:pt>
                <c:pt idx="202">
                  <c:v>38920</c:v>
                </c:pt>
                <c:pt idx="203">
                  <c:v>38921</c:v>
                </c:pt>
                <c:pt idx="204">
                  <c:v>38922</c:v>
                </c:pt>
                <c:pt idx="205">
                  <c:v>38923</c:v>
                </c:pt>
                <c:pt idx="206">
                  <c:v>38924</c:v>
                </c:pt>
                <c:pt idx="207">
                  <c:v>38925</c:v>
                </c:pt>
                <c:pt idx="208">
                  <c:v>38926</c:v>
                </c:pt>
                <c:pt idx="209">
                  <c:v>38927</c:v>
                </c:pt>
                <c:pt idx="210">
                  <c:v>38928</c:v>
                </c:pt>
                <c:pt idx="211">
                  <c:v>38929</c:v>
                </c:pt>
                <c:pt idx="212">
                  <c:v>38930</c:v>
                </c:pt>
                <c:pt idx="213">
                  <c:v>38931</c:v>
                </c:pt>
                <c:pt idx="214">
                  <c:v>38932</c:v>
                </c:pt>
                <c:pt idx="215">
                  <c:v>38933</c:v>
                </c:pt>
                <c:pt idx="216">
                  <c:v>38934</c:v>
                </c:pt>
                <c:pt idx="217">
                  <c:v>38935</c:v>
                </c:pt>
                <c:pt idx="218">
                  <c:v>38936</c:v>
                </c:pt>
                <c:pt idx="219">
                  <c:v>38937</c:v>
                </c:pt>
                <c:pt idx="220">
                  <c:v>38938</c:v>
                </c:pt>
                <c:pt idx="221">
                  <c:v>38939</c:v>
                </c:pt>
                <c:pt idx="222">
                  <c:v>38940</c:v>
                </c:pt>
                <c:pt idx="223">
                  <c:v>38941</c:v>
                </c:pt>
                <c:pt idx="224">
                  <c:v>38942</c:v>
                </c:pt>
                <c:pt idx="225">
                  <c:v>38943</c:v>
                </c:pt>
                <c:pt idx="226">
                  <c:v>38944</c:v>
                </c:pt>
                <c:pt idx="227">
                  <c:v>38945</c:v>
                </c:pt>
                <c:pt idx="228">
                  <c:v>38946</c:v>
                </c:pt>
                <c:pt idx="229">
                  <c:v>38947</c:v>
                </c:pt>
                <c:pt idx="230">
                  <c:v>38948</c:v>
                </c:pt>
                <c:pt idx="231">
                  <c:v>38949</c:v>
                </c:pt>
                <c:pt idx="232">
                  <c:v>38950</c:v>
                </c:pt>
                <c:pt idx="233">
                  <c:v>38951</c:v>
                </c:pt>
                <c:pt idx="234">
                  <c:v>38952</c:v>
                </c:pt>
                <c:pt idx="235">
                  <c:v>38953</c:v>
                </c:pt>
                <c:pt idx="236">
                  <c:v>38954</c:v>
                </c:pt>
                <c:pt idx="237">
                  <c:v>38955</c:v>
                </c:pt>
                <c:pt idx="238">
                  <c:v>38956</c:v>
                </c:pt>
                <c:pt idx="239">
                  <c:v>38957</c:v>
                </c:pt>
                <c:pt idx="240">
                  <c:v>38958</c:v>
                </c:pt>
                <c:pt idx="241">
                  <c:v>38959</c:v>
                </c:pt>
                <c:pt idx="242">
                  <c:v>38960</c:v>
                </c:pt>
                <c:pt idx="243">
                  <c:v>38961</c:v>
                </c:pt>
                <c:pt idx="244">
                  <c:v>38962</c:v>
                </c:pt>
                <c:pt idx="245">
                  <c:v>38963</c:v>
                </c:pt>
                <c:pt idx="246">
                  <c:v>38964</c:v>
                </c:pt>
                <c:pt idx="247">
                  <c:v>38965</c:v>
                </c:pt>
                <c:pt idx="248">
                  <c:v>38966</c:v>
                </c:pt>
                <c:pt idx="249">
                  <c:v>38967</c:v>
                </c:pt>
                <c:pt idx="250">
                  <c:v>38968</c:v>
                </c:pt>
                <c:pt idx="251">
                  <c:v>38969</c:v>
                </c:pt>
                <c:pt idx="252">
                  <c:v>38970</c:v>
                </c:pt>
                <c:pt idx="253">
                  <c:v>38971</c:v>
                </c:pt>
                <c:pt idx="254">
                  <c:v>38972</c:v>
                </c:pt>
                <c:pt idx="255">
                  <c:v>38973</c:v>
                </c:pt>
                <c:pt idx="256">
                  <c:v>38974</c:v>
                </c:pt>
                <c:pt idx="257">
                  <c:v>38975</c:v>
                </c:pt>
                <c:pt idx="258">
                  <c:v>38976</c:v>
                </c:pt>
                <c:pt idx="259">
                  <c:v>38977</c:v>
                </c:pt>
                <c:pt idx="260">
                  <c:v>38978</c:v>
                </c:pt>
                <c:pt idx="261">
                  <c:v>38979</c:v>
                </c:pt>
                <c:pt idx="262">
                  <c:v>38980</c:v>
                </c:pt>
                <c:pt idx="263">
                  <c:v>38981</c:v>
                </c:pt>
                <c:pt idx="264">
                  <c:v>38982</c:v>
                </c:pt>
                <c:pt idx="265">
                  <c:v>38983</c:v>
                </c:pt>
                <c:pt idx="266">
                  <c:v>38984</c:v>
                </c:pt>
                <c:pt idx="267">
                  <c:v>38985</c:v>
                </c:pt>
                <c:pt idx="268">
                  <c:v>38986</c:v>
                </c:pt>
                <c:pt idx="269">
                  <c:v>38987</c:v>
                </c:pt>
                <c:pt idx="270">
                  <c:v>38988</c:v>
                </c:pt>
                <c:pt idx="271">
                  <c:v>38989</c:v>
                </c:pt>
                <c:pt idx="272">
                  <c:v>38990</c:v>
                </c:pt>
                <c:pt idx="273">
                  <c:v>38991</c:v>
                </c:pt>
                <c:pt idx="274">
                  <c:v>38992</c:v>
                </c:pt>
                <c:pt idx="275">
                  <c:v>38993</c:v>
                </c:pt>
                <c:pt idx="276">
                  <c:v>38994</c:v>
                </c:pt>
                <c:pt idx="277">
                  <c:v>38995</c:v>
                </c:pt>
                <c:pt idx="278">
                  <c:v>38996</c:v>
                </c:pt>
                <c:pt idx="279">
                  <c:v>38997</c:v>
                </c:pt>
                <c:pt idx="280">
                  <c:v>38998</c:v>
                </c:pt>
                <c:pt idx="281">
                  <c:v>38999</c:v>
                </c:pt>
                <c:pt idx="282">
                  <c:v>39000</c:v>
                </c:pt>
                <c:pt idx="283">
                  <c:v>39001</c:v>
                </c:pt>
                <c:pt idx="284">
                  <c:v>39002</c:v>
                </c:pt>
                <c:pt idx="285">
                  <c:v>39003</c:v>
                </c:pt>
                <c:pt idx="286">
                  <c:v>39004</c:v>
                </c:pt>
                <c:pt idx="287">
                  <c:v>39005</c:v>
                </c:pt>
                <c:pt idx="288">
                  <c:v>39006</c:v>
                </c:pt>
                <c:pt idx="289">
                  <c:v>39007</c:v>
                </c:pt>
                <c:pt idx="290">
                  <c:v>39008</c:v>
                </c:pt>
                <c:pt idx="291">
                  <c:v>39009</c:v>
                </c:pt>
                <c:pt idx="292">
                  <c:v>39010</c:v>
                </c:pt>
                <c:pt idx="293">
                  <c:v>39011</c:v>
                </c:pt>
                <c:pt idx="294">
                  <c:v>39012</c:v>
                </c:pt>
                <c:pt idx="295">
                  <c:v>39013</c:v>
                </c:pt>
                <c:pt idx="296">
                  <c:v>39014</c:v>
                </c:pt>
                <c:pt idx="297">
                  <c:v>39015</c:v>
                </c:pt>
                <c:pt idx="298">
                  <c:v>39016</c:v>
                </c:pt>
                <c:pt idx="299">
                  <c:v>39017</c:v>
                </c:pt>
                <c:pt idx="300">
                  <c:v>39018</c:v>
                </c:pt>
                <c:pt idx="301">
                  <c:v>39019</c:v>
                </c:pt>
                <c:pt idx="302">
                  <c:v>39020</c:v>
                </c:pt>
                <c:pt idx="303">
                  <c:v>39021</c:v>
                </c:pt>
                <c:pt idx="304">
                  <c:v>39022</c:v>
                </c:pt>
                <c:pt idx="305">
                  <c:v>39023</c:v>
                </c:pt>
                <c:pt idx="306">
                  <c:v>39024</c:v>
                </c:pt>
                <c:pt idx="307">
                  <c:v>39025</c:v>
                </c:pt>
                <c:pt idx="308">
                  <c:v>39026</c:v>
                </c:pt>
                <c:pt idx="309">
                  <c:v>39027</c:v>
                </c:pt>
                <c:pt idx="310">
                  <c:v>39028</c:v>
                </c:pt>
                <c:pt idx="311">
                  <c:v>39029</c:v>
                </c:pt>
                <c:pt idx="312">
                  <c:v>39030</c:v>
                </c:pt>
                <c:pt idx="313">
                  <c:v>39031</c:v>
                </c:pt>
                <c:pt idx="314">
                  <c:v>39032</c:v>
                </c:pt>
                <c:pt idx="315">
                  <c:v>39033</c:v>
                </c:pt>
                <c:pt idx="316">
                  <c:v>39034</c:v>
                </c:pt>
                <c:pt idx="317">
                  <c:v>39035</c:v>
                </c:pt>
                <c:pt idx="318">
                  <c:v>39036</c:v>
                </c:pt>
                <c:pt idx="319">
                  <c:v>39037</c:v>
                </c:pt>
                <c:pt idx="320">
                  <c:v>39038</c:v>
                </c:pt>
                <c:pt idx="321">
                  <c:v>39039</c:v>
                </c:pt>
                <c:pt idx="322">
                  <c:v>39040</c:v>
                </c:pt>
                <c:pt idx="323">
                  <c:v>39041</c:v>
                </c:pt>
                <c:pt idx="324">
                  <c:v>39042</c:v>
                </c:pt>
                <c:pt idx="325">
                  <c:v>39043</c:v>
                </c:pt>
                <c:pt idx="326">
                  <c:v>39044</c:v>
                </c:pt>
                <c:pt idx="327">
                  <c:v>39045</c:v>
                </c:pt>
                <c:pt idx="328">
                  <c:v>39046</c:v>
                </c:pt>
                <c:pt idx="329">
                  <c:v>39047</c:v>
                </c:pt>
                <c:pt idx="330">
                  <c:v>39048</c:v>
                </c:pt>
                <c:pt idx="331">
                  <c:v>39049</c:v>
                </c:pt>
                <c:pt idx="332">
                  <c:v>39050</c:v>
                </c:pt>
                <c:pt idx="333">
                  <c:v>39051</c:v>
                </c:pt>
                <c:pt idx="334">
                  <c:v>39052</c:v>
                </c:pt>
                <c:pt idx="335">
                  <c:v>39053</c:v>
                </c:pt>
                <c:pt idx="336">
                  <c:v>39054</c:v>
                </c:pt>
                <c:pt idx="337">
                  <c:v>39055</c:v>
                </c:pt>
                <c:pt idx="338">
                  <c:v>39056</c:v>
                </c:pt>
                <c:pt idx="339">
                  <c:v>39057</c:v>
                </c:pt>
                <c:pt idx="340">
                  <c:v>39058</c:v>
                </c:pt>
                <c:pt idx="341">
                  <c:v>39059</c:v>
                </c:pt>
                <c:pt idx="342">
                  <c:v>39060</c:v>
                </c:pt>
                <c:pt idx="343">
                  <c:v>39061</c:v>
                </c:pt>
                <c:pt idx="344">
                  <c:v>39062</c:v>
                </c:pt>
                <c:pt idx="345">
                  <c:v>39063</c:v>
                </c:pt>
                <c:pt idx="346">
                  <c:v>39064</c:v>
                </c:pt>
                <c:pt idx="347">
                  <c:v>39065</c:v>
                </c:pt>
                <c:pt idx="348">
                  <c:v>39066</c:v>
                </c:pt>
                <c:pt idx="349">
                  <c:v>39067</c:v>
                </c:pt>
                <c:pt idx="350">
                  <c:v>39068</c:v>
                </c:pt>
                <c:pt idx="351">
                  <c:v>39069</c:v>
                </c:pt>
                <c:pt idx="352">
                  <c:v>39070</c:v>
                </c:pt>
                <c:pt idx="353">
                  <c:v>39071</c:v>
                </c:pt>
                <c:pt idx="354">
                  <c:v>39072</c:v>
                </c:pt>
                <c:pt idx="355">
                  <c:v>39073</c:v>
                </c:pt>
                <c:pt idx="356">
                  <c:v>39074</c:v>
                </c:pt>
                <c:pt idx="357">
                  <c:v>39075</c:v>
                </c:pt>
                <c:pt idx="358">
                  <c:v>39076</c:v>
                </c:pt>
                <c:pt idx="359">
                  <c:v>39077</c:v>
                </c:pt>
                <c:pt idx="360">
                  <c:v>39078</c:v>
                </c:pt>
                <c:pt idx="361">
                  <c:v>39079</c:v>
                </c:pt>
                <c:pt idx="362">
                  <c:v>39080</c:v>
                </c:pt>
                <c:pt idx="363">
                  <c:v>39081</c:v>
                </c:pt>
                <c:pt idx="364">
                  <c:v>39082</c:v>
                </c:pt>
              </c:numCache>
            </c:numRef>
          </c:xVal>
          <c:yVal>
            <c:numRef>
              <c:f>'Flow @ Bonneville (3)'!$F$7:$F$371</c:f>
              <c:numCache>
                <c:formatCode>0.0</c:formatCode>
                <c:ptCount val="365"/>
                <c:pt idx="0">
                  <c:v>129.6</c:v>
                </c:pt>
                <c:pt idx="1">
                  <c:v>137.30000000000001</c:v>
                </c:pt>
                <c:pt idx="2">
                  <c:v>124.64999999999999</c:v>
                </c:pt>
                <c:pt idx="3">
                  <c:v>132.76666666666657</c:v>
                </c:pt>
                <c:pt idx="4">
                  <c:v>149.06666666666658</c:v>
                </c:pt>
                <c:pt idx="5">
                  <c:v>174.4</c:v>
                </c:pt>
                <c:pt idx="6">
                  <c:v>164.86666666666665</c:v>
                </c:pt>
                <c:pt idx="7">
                  <c:v>174.36666666666665</c:v>
                </c:pt>
                <c:pt idx="8">
                  <c:v>167.43333333333342</c:v>
                </c:pt>
                <c:pt idx="9">
                  <c:v>143.46666666666658</c:v>
                </c:pt>
                <c:pt idx="10">
                  <c:v>142.26666666666657</c:v>
                </c:pt>
                <c:pt idx="11">
                  <c:v>136.8333333333334</c:v>
                </c:pt>
                <c:pt idx="12">
                  <c:v>135.86666666666665</c:v>
                </c:pt>
                <c:pt idx="13">
                  <c:v>145.96666666666658</c:v>
                </c:pt>
                <c:pt idx="14">
                  <c:v>152.53333333333342</c:v>
                </c:pt>
                <c:pt idx="15">
                  <c:v>149.63333333333341</c:v>
                </c:pt>
                <c:pt idx="16">
                  <c:v>147.63333333333341</c:v>
                </c:pt>
                <c:pt idx="17">
                  <c:v>145.83333333333343</c:v>
                </c:pt>
                <c:pt idx="18">
                  <c:v>150.69999999999999</c:v>
                </c:pt>
                <c:pt idx="19">
                  <c:v>150.86666666666665</c:v>
                </c:pt>
                <c:pt idx="20">
                  <c:v>141.23333333333341</c:v>
                </c:pt>
                <c:pt idx="21">
                  <c:v>154.06666666666661</c:v>
                </c:pt>
                <c:pt idx="22">
                  <c:v>162.23333333333341</c:v>
                </c:pt>
                <c:pt idx="23">
                  <c:v>163.76666666666659</c:v>
                </c:pt>
                <c:pt idx="24">
                  <c:v>150.73333333333341</c:v>
                </c:pt>
                <c:pt idx="25">
                  <c:v>150.53333333333342</c:v>
                </c:pt>
                <c:pt idx="26">
                  <c:v>148.43333333333339</c:v>
                </c:pt>
                <c:pt idx="27">
                  <c:v>168.5</c:v>
                </c:pt>
                <c:pt idx="28">
                  <c:v>169.76666666666659</c:v>
                </c:pt>
                <c:pt idx="29">
                  <c:v>166.20000000000002</c:v>
                </c:pt>
                <c:pt idx="30">
                  <c:v>169.83333333333343</c:v>
                </c:pt>
                <c:pt idx="31">
                  <c:v>165.03333333333342</c:v>
                </c:pt>
                <c:pt idx="32">
                  <c:v>156.9</c:v>
                </c:pt>
                <c:pt idx="33">
                  <c:v>159.36666666666665</c:v>
                </c:pt>
                <c:pt idx="34">
                  <c:v>167.1</c:v>
                </c:pt>
                <c:pt idx="35">
                  <c:v>165.23333333333341</c:v>
                </c:pt>
                <c:pt idx="36">
                  <c:v>162.26666666666659</c:v>
                </c:pt>
                <c:pt idx="37">
                  <c:v>155.43333333333339</c:v>
                </c:pt>
                <c:pt idx="38">
                  <c:v>140.69999999999999</c:v>
                </c:pt>
                <c:pt idx="39">
                  <c:v>133.86666666666665</c:v>
                </c:pt>
                <c:pt idx="40">
                  <c:v>142.83333333333343</c:v>
                </c:pt>
                <c:pt idx="41">
                  <c:v>157.29999999999998</c:v>
                </c:pt>
                <c:pt idx="42">
                  <c:v>158.29999999999998</c:v>
                </c:pt>
                <c:pt idx="43">
                  <c:v>164.36666666666665</c:v>
                </c:pt>
                <c:pt idx="44">
                  <c:v>161.83333333333343</c:v>
                </c:pt>
                <c:pt idx="45">
                  <c:v>143.16666666666657</c:v>
                </c:pt>
                <c:pt idx="46">
                  <c:v>165</c:v>
                </c:pt>
                <c:pt idx="47">
                  <c:v>150</c:v>
                </c:pt>
                <c:pt idx="48">
                  <c:v>166.9</c:v>
                </c:pt>
                <c:pt idx="49">
                  <c:v>177.73333333333341</c:v>
                </c:pt>
                <c:pt idx="50">
                  <c:v>176.03333333333342</c:v>
                </c:pt>
                <c:pt idx="51">
                  <c:v>189.26666666666657</c:v>
                </c:pt>
                <c:pt idx="52">
                  <c:v>184.86666666666665</c:v>
                </c:pt>
                <c:pt idx="53">
                  <c:v>182.13333333333341</c:v>
                </c:pt>
                <c:pt idx="54">
                  <c:v>169.6</c:v>
                </c:pt>
                <c:pt idx="55">
                  <c:v>161.06666666666661</c:v>
                </c:pt>
                <c:pt idx="56">
                  <c:v>160.96666666666658</c:v>
                </c:pt>
                <c:pt idx="57">
                  <c:v>148.20000000000002</c:v>
                </c:pt>
                <c:pt idx="58">
                  <c:v>154.76666666666659</c:v>
                </c:pt>
                <c:pt idx="59">
                  <c:v>148.1</c:v>
                </c:pt>
                <c:pt idx="60">
                  <c:v>158.26666666666659</c:v>
                </c:pt>
                <c:pt idx="61">
                  <c:v>149.63333333333341</c:v>
                </c:pt>
                <c:pt idx="62">
                  <c:v>155.83333333333343</c:v>
                </c:pt>
                <c:pt idx="63">
                  <c:v>156.9</c:v>
                </c:pt>
                <c:pt idx="64">
                  <c:v>173.26666666666657</c:v>
                </c:pt>
                <c:pt idx="65">
                  <c:v>179.53333333333342</c:v>
                </c:pt>
                <c:pt idx="66">
                  <c:v>185.20000000000002</c:v>
                </c:pt>
                <c:pt idx="67">
                  <c:v>176.4</c:v>
                </c:pt>
                <c:pt idx="68">
                  <c:v>176.1</c:v>
                </c:pt>
                <c:pt idx="69">
                  <c:v>153.03333333333342</c:v>
                </c:pt>
                <c:pt idx="70">
                  <c:v>162.03333333333342</c:v>
                </c:pt>
                <c:pt idx="71">
                  <c:v>160.43333333333339</c:v>
                </c:pt>
                <c:pt idx="72">
                  <c:v>168.6</c:v>
                </c:pt>
                <c:pt idx="73">
                  <c:v>162.23333333333341</c:v>
                </c:pt>
                <c:pt idx="74">
                  <c:v>157.20000000000002</c:v>
                </c:pt>
                <c:pt idx="75">
                  <c:v>160.13333333333341</c:v>
                </c:pt>
                <c:pt idx="76">
                  <c:v>168.03333333333342</c:v>
                </c:pt>
                <c:pt idx="77">
                  <c:v>184.70000000000002</c:v>
                </c:pt>
                <c:pt idx="78">
                  <c:v>174.23333333333341</c:v>
                </c:pt>
                <c:pt idx="79">
                  <c:v>172.73333333333341</c:v>
                </c:pt>
                <c:pt idx="80">
                  <c:v>174.36666666666665</c:v>
                </c:pt>
                <c:pt idx="81">
                  <c:v>167.9</c:v>
                </c:pt>
                <c:pt idx="82">
                  <c:v>186.46666666666658</c:v>
                </c:pt>
                <c:pt idx="83">
                  <c:v>183.16666666666657</c:v>
                </c:pt>
                <c:pt idx="84">
                  <c:v>182.33333333333343</c:v>
                </c:pt>
                <c:pt idx="85">
                  <c:v>161.66666666666657</c:v>
                </c:pt>
                <c:pt idx="86">
                  <c:v>169.03333333333342</c:v>
                </c:pt>
                <c:pt idx="87">
                  <c:v>177.56666666666661</c:v>
                </c:pt>
                <c:pt idx="88">
                  <c:v>190.16666666666657</c:v>
                </c:pt>
                <c:pt idx="89">
                  <c:v>227</c:v>
                </c:pt>
                <c:pt idx="90">
                  <c:v>222.56666666666661</c:v>
                </c:pt>
                <c:pt idx="91">
                  <c:v>229.9666666666667</c:v>
                </c:pt>
                <c:pt idx="92">
                  <c:v>230.03333333333342</c:v>
                </c:pt>
                <c:pt idx="93">
                  <c:v>176.23333333333341</c:v>
                </c:pt>
                <c:pt idx="94">
                  <c:v>172.86666666666665</c:v>
                </c:pt>
                <c:pt idx="95">
                  <c:v>210.19999999999996</c:v>
                </c:pt>
                <c:pt idx="96">
                  <c:v>221.29999999999998</c:v>
                </c:pt>
                <c:pt idx="97">
                  <c:v>216.66666666666657</c:v>
                </c:pt>
                <c:pt idx="98">
                  <c:v>219.13333333333341</c:v>
                </c:pt>
                <c:pt idx="99">
                  <c:v>213.20000000000002</c:v>
                </c:pt>
                <c:pt idx="100">
                  <c:v>217.46666666666658</c:v>
                </c:pt>
                <c:pt idx="101">
                  <c:v>227.83333333333343</c:v>
                </c:pt>
                <c:pt idx="102">
                  <c:v>214.16666666666657</c:v>
                </c:pt>
                <c:pt idx="103">
                  <c:v>203.6</c:v>
                </c:pt>
                <c:pt idx="104">
                  <c:v>202.06666666666661</c:v>
                </c:pt>
                <c:pt idx="105">
                  <c:v>179.96666666666658</c:v>
                </c:pt>
                <c:pt idx="106">
                  <c:v>179.33333333333343</c:v>
                </c:pt>
                <c:pt idx="107">
                  <c:v>198.29999999999998</c:v>
                </c:pt>
                <c:pt idx="108">
                  <c:v>193.76666666666657</c:v>
                </c:pt>
                <c:pt idx="109">
                  <c:v>191.26666666666657</c:v>
                </c:pt>
                <c:pt idx="110">
                  <c:v>196.76666666666657</c:v>
                </c:pt>
                <c:pt idx="111">
                  <c:v>194.73333333333341</c:v>
                </c:pt>
                <c:pt idx="112">
                  <c:v>212.23333333333341</c:v>
                </c:pt>
                <c:pt idx="113">
                  <c:v>239.43333333333339</c:v>
                </c:pt>
                <c:pt idx="114">
                  <c:v>232.53333333333339</c:v>
                </c:pt>
                <c:pt idx="115">
                  <c:v>220.4666666666667</c:v>
                </c:pt>
                <c:pt idx="116">
                  <c:v>196.80000000000004</c:v>
                </c:pt>
                <c:pt idx="117">
                  <c:v>194.16666666666657</c:v>
                </c:pt>
                <c:pt idx="118">
                  <c:v>196.06666666666661</c:v>
                </c:pt>
                <c:pt idx="119">
                  <c:v>199.86666666666665</c:v>
                </c:pt>
                <c:pt idx="120">
                  <c:v>200.86666666666665</c:v>
                </c:pt>
                <c:pt idx="121">
                  <c:v>200</c:v>
                </c:pt>
                <c:pt idx="122">
                  <c:v>193.80000000000004</c:v>
                </c:pt>
                <c:pt idx="123">
                  <c:v>192.63333333333341</c:v>
                </c:pt>
                <c:pt idx="124">
                  <c:v>193.29999999999998</c:v>
                </c:pt>
                <c:pt idx="125">
                  <c:v>204.06666666666661</c:v>
                </c:pt>
                <c:pt idx="126">
                  <c:v>209.13333333333341</c:v>
                </c:pt>
                <c:pt idx="127">
                  <c:v>216.26666666666657</c:v>
                </c:pt>
                <c:pt idx="128">
                  <c:v>235.66666666666657</c:v>
                </c:pt>
                <c:pt idx="129">
                  <c:v>244.63333333333341</c:v>
                </c:pt>
                <c:pt idx="130">
                  <c:v>265.83333333333331</c:v>
                </c:pt>
                <c:pt idx="131">
                  <c:v>263.93333333333334</c:v>
                </c:pt>
                <c:pt idx="132">
                  <c:v>258.40000000000003</c:v>
                </c:pt>
                <c:pt idx="133">
                  <c:v>259.40000000000003</c:v>
                </c:pt>
                <c:pt idx="134">
                  <c:v>266.93333333333334</c:v>
                </c:pt>
                <c:pt idx="135">
                  <c:v>279.93333333333334</c:v>
                </c:pt>
                <c:pt idx="136">
                  <c:v>273.5999999999998</c:v>
                </c:pt>
                <c:pt idx="137">
                  <c:v>285.36666666666684</c:v>
                </c:pt>
                <c:pt idx="138">
                  <c:v>296.36666666666684</c:v>
                </c:pt>
                <c:pt idx="139">
                  <c:v>321.9666666666667</c:v>
                </c:pt>
                <c:pt idx="140">
                  <c:v>348.2</c:v>
                </c:pt>
                <c:pt idx="141">
                  <c:v>358.06666666666672</c:v>
                </c:pt>
                <c:pt idx="142">
                  <c:v>379.8</c:v>
                </c:pt>
                <c:pt idx="143">
                  <c:v>391.0333333333333</c:v>
                </c:pt>
                <c:pt idx="144">
                  <c:v>389.0333333333333</c:v>
                </c:pt>
                <c:pt idx="145">
                  <c:v>391.56666666666672</c:v>
                </c:pt>
                <c:pt idx="146">
                  <c:v>372</c:v>
                </c:pt>
                <c:pt idx="147">
                  <c:v>361.3</c:v>
                </c:pt>
                <c:pt idx="148">
                  <c:v>360.73333333333335</c:v>
                </c:pt>
                <c:pt idx="149">
                  <c:v>362.86666666666679</c:v>
                </c:pt>
                <c:pt idx="150">
                  <c:v>366.56666666666672</c:v>
                </c:pt>
                <c:pt idx="151">
                  <c:v>372.56666666666672</c:v>
                </c:pt>
                <c:pt idx="152">
                  <c:v>379.8</c:v>
                </c:pt>
                <c:pt idx="153">
                  <c:v>393.5333333333333</c:v>
                </c:pt>
                <c:pt idx="154">
                  <c:v>407.3</c:v>
                </c:pt>
                <c:pt idx="155">
                  <c:v>411.13333333333338</c:v>
                </c:pt>
                <c:pt idx="156">
                  <c:v>428.16666666666691</c:v>
                </c:pt>
                <c:pt idx="157">
                  <c:v>446.56666666666672</c:v>
                </c:pt>
                <c:pt idx="158">
                  <c:v>452.4666666666667</c:v>
                </c:pt>
                <c:pt idx="159">
                  <c:v>453.9666666666667</c:v>
                </c:pt>
                <c:pt idx="160">
                  <c:v>456.83333333333331</c:v>
                </c:pt>
                <c:pt idx="161">
                  <c:v>461.73333333333335</c:v>
                </c:pt>
                <c:pt idx="162">
                  <c:v>464.5333333333333</c:v>
                </c:pt>
                <c:pt idx="163">
                  <c:v>458.33333333333331</c:v>
                </c:pt>
                <c:pt idx="164">
                  <c:v>458.56666666666672</c:v>
                </c:pt>
                <c:pt idx="165">
                  <c:v>458.06666666666672</c:v>
                </c:pt>
                <c:pt idx="166">
                  <c:v>448.3</c:v>
                </c:pt>
                <c:pt idx="167">
                  <c:v>442.66666666666691</c:v>
                </c:pt>
                <c:pt idx="168">
                  <c:v>436.5333333333333</c:v>
                </c:pt>
                <c:pt idx="169">
                  <c:v>425.4666666666667</c:v>
                </c:pt>
                <c:pt idx="170">
                  <c:v>413.4666666666667</c:v>
                </c:pt>
                <c:pt idx="171">
                  <c:v>414.29999999999978</c:v>
                </c:pt>
                <c:pt idx="172">
                  <c:v>415.76666666666671</c:v>
                </c:pt>
                <c:pt idx="173">
                  <c:v>413.63333333333338</c:v>
                </c:pt>
                <c:pt idx="174">
                  <c:v>413.03333333333336</c:v>
                </c:pt>
                <c:pt idx="175">
                  <c:v>409.26666666666671</c:v>
                </c:pt>
                <c:pt idx="176">
                  <c:v>406.9666666666667</c:v>
                </c:pt>
                <c:pt idx="177">
                  <c:v>402.86666666666679</c:v>
                </c:pt>
                <c:pt idx="178">
                  <c:v>407.2</c:v>
                </c:pt>
                <c:pt idx="179">
                  <c:v>406.8</c:v>
                </c:pt>
                <c:pt idx="180">
                  <c:v>401.5</c:v>
                </c:pt>
                <c:pt idx="181">
                  <c:v>383.86666666666679</c:v>
                </c:pt>
                <c:pt idx="182">
                  <c:v>374.13333333333338</c:v>
                </c:pt>
                <c:pt idx="183">
                  <c:v>364.8</c:v>
                </c:pt>
                <c:pt idx="184">
                  <c:v>362.5</c:v>
                </c:pt>
                <c:pt idx="185">
                  <c:v>353.83333333333331</c:v>
                </c:pt>
                <c:pt idx="186">
                  <c:v>353.0333333333333</c:v>
                </c:pt>
                <c:pt idx="187">
                  <c:v>356.83333333333331</c:v>
                </c:pt>
                <c:pt idx="188">
                  <c:v>349.0999999999998</c:v>
                </c:pt>
                <c:pt idx="189">
                  <c:v>375.25</c:v>
                </c:pt>
                <c:pt idx="190">
                  <c:v>342.76666666666671</c:v>
                </c:pt>
                <c:pt idx="191">
                  <c:v>329.66666666666691</c:v>
                </c:pt>
                <c:pt idx="192">
                  <c:v>341.70000000000005</c:v>
                </c:pt>
                <c:pt idx="193">
                  <c:v>305.76666666666671</c:v>
                </c:pt>
                <c:pt idx="194">
                  <c:v>297.10000000000002</c:v>
                </c:pt>
                <c:pt idx="195">
                  <c:v>287.16666666666691</c:v>
                </c:pt>
                <c:pt idx="196">
                  <c:v>265.7</c:v>
                </c:pt>
                <c:pt idx="197">
                  <c:v>254.6</c:v>
                </c:pt>
                <c:pt idx="198">
                  <c:v>239.1</c:v>
                </c:pt>
                <c:pt idx="199">
                  <c:v>233.86666666666665</c:v>
                </c:pt>
                <c:pt idx="200">
                  <c:v>228.9</c:v>
                </c:pt>
                <c:pt idx="201">
                  <c:v>231.29999999999998</c:v>
                </c:pt>
                <c:pt idx="202">
                  <c:v>215.29999999999998</c:v>
                </c:pt>
                <c:pt idx="203">
                  <c:v>218.6</c:v>
                </c:pt>
                <c:pt idx="204">
                  <c:v>206.16666666666657</c:v>
                </c:pt>
                <c:pt idx="205">
                  <c:v>189.43333333333339</c:v>
                </c:pt>
                <c:pt idx="206">
                  <c:v>184.29999999999998</c:v>
                </c:pt>
                <c:pt idx="207">
                  <c:v>174.9</c:v>
                </c:pt>
                <c:pt idx="208">
                  <c:v>184.96666666666658</c:v>
                </c:pt>
                <c:pt idx="209">
                  <c:v>174.33333333333343</c:v>
                </c:pt>
                <c:pt idx="210">
                  <c:v>154.23333333333341</c:v>
                </c:pt>
                <c:pt idx="211">
                  <c:v>149.76666666666657</c:v>
                </c:pt>
                <c:pt idx="212">
                  <c:v>155.83333333333343</c:v>
                </c:pt>
                <c:pt idx="213">
                  <c:v>154.70000000000002</c:v>
                </c:pt>
                <c:pt idx="214">
                  <c:v>164.4</c:v>
                </c:pt>
                <c:pt idx="215">
                  <c:v>155.36666666666665</c:v>
                </c:pt>
                <c:pt idx="216">
                  <c:v>163.36666666666665</c:v>
                </c:pt>
                <c:pt idx="217">
                  <c:v>161.36666666666665</c:v>
                </c:pt>
                <c:pt idx="218">
                  <c:v>159.23333333333341</c:v>
                </c:pt>
                <c:pt idx="219">
                  <c:v>153.73333333333341</c:v>
                </c:pt>
                <c:pt idx="220">
                  <c:v>144.43333333333342</c:v>
                </c:pt>
                <c:pt idx="221">
                  <c:v>131.79999999999998</c:v>
                </c:pt>
                <c:pt idx="222">
                  <c:v>137.86666666666665</c:v>
                </c:pt>
                <c:pt idx="223">
                  <c:v>135.66666666666657</c:v>
                </c:pt>
                <c:pt idx="224">
                  <c:v>135.56666666666658</c:v>
                </c:pt>
                <c:pt idx="225">
                  <c:v>141.86666666666665</c:v>
                </c:pt>
                <c:pt idx="226">
                  <c:v>128.93333333333342</c:v>
                </c:pt>
                <c:pt idx="227">
                  <c:v>129.73333333333341</c:v>
                </c:pt>
                <c:pt idx="228">
                  <c:v>124.83333333333329</c:v>
                </c:pt>
                <c:pt idx="229">
                  <c:v>138.86666666666665</c:v>
                </c:pt>
                <c:pt idx="230">
                  <c:v>117.8</c:v>
                </c:pt>
                <c:pt idx="231">
                  <c:v>126.46666666666673</c:v>
                </c:pt>
                <c:pt idx="232">
                  <c:v>137.83333333333343</c:v>
                </c:pt>
                <c:pt idx="233">
                  <c:v>142.3333333333334</c:v>
                </c:pt>
                <c:pt idx="234">
                  <c:v>132.6</c:v>
                </c:pt>
                <c:pt idx="235">
                  <c:v>117.56666666666666</c:v>
                </c:pt>
                <c:pt idx="236">
                  <c:v>128.13333333333341</c:v>
                </c:pt>
                <c:pt idx="237">
                  <c:v>140.20000000000002</c:v>
                </c:pt>
                <c:pt idx="238">
                  <c:v>135.6</c:v>
                </c:pt>
                <c:pt idx="239">
                  <c:v>123.03333333333335</c:v>
                </c:pt>
                <c:pt idx="240">
                  <c:v>136.06666666666658</c:v>
                </c:pt>
                <c:pt idx="241">
                  <c:v>126.03333333333335</c:v>
                </c:pt>
                <c:pt idx="242">
                  <c:v>110.66666666666667</c:v>
                </c:pt>
                <c:pt idx="243">
                  <c:v>110.33333333333329</c:v>
                </c:pt>
                <c:pt idx="244">
                  <c:v>107.23333333333331</c:v>
                </c:pt>
                <c:pt idx="245">
                  <c:v>108.56666666666666</c:v>
                </c:pt>
                <c:pt idx="246">
                  <c:v>115.63333333333328</c:v>
                </c:pt>
                <c:pt idx="247">
                  <c:v>116.73333333333335</c:v>
                </c:pt>
                <c:pt idx="248">
                  <c:v>106.89999999999999</c:v>
                </c:pt>
                <c:pt idx="249">
                  <c:v>109.86666666666667</c:v>
                </c:pt>
                <c:pt idx="250">
                  <c:v>117.36666666666666</c:v>
                </c:pt>
                <c:pt idx="251">
                  <c:v>191.4666666666667</c:v>
                </c:pt>
                <c:pt idx="252">
                  <c:v>121.69999999999999</c:v>
                </c:pt>
                <c:pt idx="253">
                  <c:v>120.06666666666669</c:v>
                </c:pt>
                <c:pt idx="254">
                  <c:v>123.8</c:v>
                </c:pt>
                <c:pt idx="255">
                  <c:v>115.06666666666669</c:v>
                </c:pt>
                <c:pt idx="256">
                  <c:v>97.7</c:v>
                </c:pt>
                <c:pt idx="257">
                  <c:v>109.43333333333331</c:v>
                </c:pt>
                <c:pt idx="258">
                  <c:v>106.13333333333328</c:v>
                </c:pt>
                <c:pt idx="259">
                  <c:v>95.1</c:v>
                </c:pt>
                <c:pt idx="260">
                  <c:v>111.03333333333335</c:v>
                </c:pt>
                <c:pt idx="261">
                  <c:v>123.2</c:v>
                </c:pt>
                <c:pt idx="262">
                  <c:v>106.33333333333329</c:v>
                </c:pt>
                <c:pt idx="263">
                  <c:v>111.66666666666667</c:v>
                </c:pt>
                <c:pt idx="264">
                  <c:v>129.66666666666657</c:v>
                </c:pt>
                <c:pt idx="265">
                  <c:v>119.63333333333328</c:v>
                </c:pt>
                <c:pt idx="266">
                  <c:v>117.2</c:v>
                </c:pt>
                <c:pt idx="267">
                  <c:v>135.33333333333343</c:v>
                </c:pt>
                <c:pt idx="268">
                  <c:v>123.66666666666667</c:v>
                </c:pt>
                <c:pt idx="269">
                  <c:v>100.23333333333331</c:v>
                </c:pt>
                <c:pt idx="270">
                  <c:v>101.39999999999999</c:v>
                </c:pt>
                <c:pt idx="271">
                  <c:v>110.9666666666667</c:v>
                </c:pt>
                <c:pt idx="272">
                  <c:v>115.33333333333329</c:v>
                </c:pt>
                <c:pt idx="273">
                  <c:v>120.67499999999998</c:v>
                </c:pt>
                <c:pt idx="274">
                  <c:v>119.47499999999999</c:v>
                </c:pt>
                <c:pt idx="275">
                  <c:v>111.12499999999999</c:v>
                </c:pt>
                <c:pt idx="276">
                  <c:v>105.32499999999999</c:v>
                </c:pt>
                <c:pt idx="277">
                  <c:v>105.30000000000001</c:v>
                </c:pt>
                <c:pt idx="278">
                  <c:v>110</c:v>
                </c:pt>
                <c:pt idx="279">
                  <c:v>108.02499999999999</c:v>
                </c:pt>
                <c:pt idx="280">
                  <c:v>120.02500000000001</c:v>
                </c:pt>
                <c:pt idx="281">
                  <c:v>117.1</c:v>
                </c:pt>
                <c:pt idx="282">
                  <c:v>117.52500000000001</c:v>
                </c:pt>
                <c:pt idx="283">
                  <c:v>118.85</c:v>
                </c:pt>
                <c:pt idx="284">
                  <c:v>121.55</c:v>
                </c:pt>
                <c:pt idx="285">
                  <c:v>118.12499999999999</c:v>
                </c:pt>
                <c:pt idx="286">
                  <c:v>121.1</c:v>
                </c:pt>
                <c:pt idx="287">
                  <c:v>107.57499999999999</c:v>
                </c:pt>
                <c:pt idx="288">
                  <c:v>99.974999999999994</c:v>
                </c:pt>
                <c:pt idx="289">
                  <c:v>115.95</c:v>
                </c:pt>
                <c:pt idx="290">
                  <c:v>113.4</c:v>
                </c:pt>
                <c:pt idx="291">
                  <c:v>103.67499999999998</c:v>
                </c:pt>
                <c:pt idx="292">
                  <c:v>102.45</c:v>
                </c:pt>
                <c:pt idx="293">
                  <c:v>105.14999999999999</c:v>
                </c:pt>
                <c:pt idx="294">
                  <c:v>112.72499999999999</c:v>
                </c:pt>
                <c:pt idx="295">
                  <c:v>116.07499999999999</c:v>
                </c:pt>
                <c:pt idx="296">
                  <c:v>110.19999999999999</c:v>
                </c:pt>
                <c:pt idx="297">
                  <c:v>110.77499999999999</c:v>
                </c:pt>
                <c:pt idx="298">
                  <c:v>106.14999999999999</c:v>
                </c:pt>
                <c:pt idx="299">
                  <c:v>105.77500000000001</c:v>
                </c:pt>
                <c:pt idx="300">
                  <c:v>112.17499999999998</c:v>
                </c:pt>
                <c:pt idx="301">
                  <c:v>114.72499999999999</c:v>
                </c:pt>
                <c:pt idx="302">
                  <c:v>114</c:v>
                </c:pt>
                <c:pt idx="303">
                  <c:v>116.22499999999999</c:v>
                </c:pt>
                <c:pt idx="304">
                  <c:v>103.47499999999999</c:v>
                </c:pt>
                <c:pt idx="305">
                  <c:v>98.075000000000003</c:v>
                </c:pt>
                <c:pt idx="306">
                  <c:v>120.3</c:v>
                </c:pt>
                <c:pt idx="307">
                  <c:v>119.85</c:v>
                </c:pt>
                <c:pt idx="308">
                  <c:v>122.25</c:v>
                </c:pt>
                <c:pt idx="309">
                  <c:v>115.6</c:v>
                </c:pt>
                <c:pt idx="310">
                  <c:v>125.82499999999999</c:v>
                </c:pt>
                <c:pt idx="311">
                  <c:v>121.75</c:v>
                </c:pt>
                <c:pt idx="312">
                  <c:v>119.69999999999999</c:v>
                </c:pt>
                <c:pt idx="313">
                  <c:v>121.57499999999999</c:v>
                </c:pt>
                <c:pt idx="314">
                  <c:v>123.55000000000001</c:v>
                </c:pt>
                <c:pt idx="315">
                  <c:v>119.07499999999999</c:v>
                </c:pt>
                <c:pt idx="316">
                  <c:v>121</c:v>
                </c:pt>
                <c:pt idx="317">
                  <c:v>125.25</c:v>
                </c:pt>
                <c:pt idx="318">
                  <c:v>138.19999999999999</c:v>
                </c:pt>
                <c:pt idx="319">
                  <c:v>126.25</c:v>
                </c:pt>
                <c:pt idx="320">
                  <c:v>117.62499999999999</c:v>
                </c:pt>
                <c:pt idx="321">
                  <c:v>115.07499999999999</c:v>
                </c:pt>
                <c:pt idx="322">
                  <c:v>116.52500000000001</c:v>
                </c:pt>
                <c:pt idx="323">
                  <c:v>123.27499999999999</c:v>
                </c:pt>
                <c:pt idx="324">
                  <c:v>122.69999999999999</c:v>
                </c:pt>
                <c:pt idx="325">
                  <c:v>122.47499999999999</c:v>
                </c:pt>
                <c:pt idx="326">
                  <c:v>126.47499999999999</c:v>
                </c:pt>
                <c:pt idx="327">
                  <c:v>124.425</c:v>
                </c:pt>
                <c:pt idx="328">
                  <c:v>129.375</c:v>
                </c:pt>
                <c:pt idx="329">
                  <c:v>128.92500000000001</c:v>
                </c:pt>
                <c:pt idx="330">
                  <c:v>123.64999999999999</c:v>
                </c:pt>
                <c:pt idx="331">
                  <c:v>125.62499999999999</c:v>
                </c:pt>
                <c:pt idx="332">
                  <c:v>123.9666666666667</c:v>
                </c:pt>
                <c:pt idx="333">
                  <c:v>130.35000000000011</c:v>
                </c:pt>
                <c:pt idx="334">
                  <c:v>126.02499999999999</c:v>
                </c:pt>
                <c:pt idx="335">
                  <c:v>135.22499999999999</c:v>
                </c:pt>
                <c:pt idx="336">
                  <c:v>135.69999999999999</c:v>
                </c:pt>
                <c:pt idx="337">
                  <c:v>133.875</c:v>
                </c:pt>
                <c:pt idx="338">
                  <c:v>133.47500000000002</c:v>
                </c:pt>
                <c:pt idx="339">
                  <c:v>123.4</c:v>
                </c:pt>
                <c:pt idx="340">
                  <c:v>132.27499999999998</c:v>
                </c:pt>
                <c:pt idx="341">
                  <c:v>127.55</c:v>
                </c:pt>
                <c:pt idx="342">
                  <c:v>124.95</c:v>
                </c:pt>
                <c:pt idx="343">
                  <c:v>134.35000000000008</c:v>
                </c:pt>
                <c:pt idx="344">
                  <c:v>136.52500000000001</c:v>
                </c:pt>
                <c:pt idx="345">
                  <c:v>130.9</c:v>
                </c:pt>
                <c:pt idx="346">
                  <c:v>132.94999999999999</c:v>
                </c:pt>
                <c:pt idx="347">
                  <c:v>144.5</c:v>
                </c:pt>
                <c:pt idx="348">
                  <c:v>140.375</c:v>
                </c:pt>
                <c:pt idx="349">
                  <c:v>141.72499999999999</c:v>
                </c:pt>
                <c:pt idx="350">
                  <c:v>136.75</c:v>
                </c:pt>
                <c:pt idx="351">
                  <c:v>133.97499999999999</c:v>
                </c:pt>
                <c:pt idx="352">
                  <c:v>144.35000000000008</c:v>
                </c:pt>
                <c:pt idx="353">
                  <c:v>142.56666666666661</c:v>
                </c:pt>
                <c:pt idx="354">
                  <c:v>153.17499999999998</c:v>
                </c:pt>
                <c:pt idx="355">
                  <c:v>139.32500000000007</c:v>
                </c:pt>
                <c:pt idx="356">
                  <c:v>146.57499999999999</c:v>
                </c:pt>
                <c:pt idx="357">
                  <c:v>125.14999999999999</c:v>
                </c:pt>
                <c:pt idx="358">
                  <c:v>122.67499999999998</c:v>
                </c:pt>
                <c:pt idx="359">
                  <c:v>129</c:v>
                </c:pt>
                <c:pt idx="360">
                  <c:v>137.57499999999999</c:v>
                </c:pt>
                <c:pt idx="361">
                  <c:v>147.9</c:v>
                </c:pt>
                <c:pt idx="362">
                  <c:v>136.85000000000008</c:v>
                </c:pt>
                <c:pt idx="363">
                  <c:v>145.5</c:v>
                </c:pt>
                <c:pt idx="364">
                  <c:v>136.625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'Flow @ Bonneville (3)'!$R$6</c:f>
              <c:strCache>
                <c:ptCount val="1"/>
                <c:pt idx="0">
                  <c:v>1970's AVG</c:v>
                </c:pt>
              </c:strCache>
            </c:strRef>
          </c:tx>
          <c:spPr>
            <a:ln w="25400">
              <a:solidFill>
                <a:srgbClr val="FFFF00"/>
              </a:solidFill>
              <a:prstDash val="solid"/>
            </a:ln>
          </c:spPr>
          <c:marker>
            <c:symbol val="none"/>
          </c:marker>
          <c:xVal>
            <c:numRef>
              <c:f>'Flow @ Bonneville (3)'!$A$7:$A$371</c:f>
              <c:numCache>
                <c:formatCode>d\-mmm</c:formatCode>
                <c:ptCount val="365"/>
                <c:pt idx="0">
                  <c:v>38718</c:v>
                </c:pt>
                <c:pt idx="1">
                  <c:v>38719</c:v>
                </c:pt>
                <c:pt idx="2">
                  <c:v>38720</c:v>
                </c:pt>
                <c:pt idx="3">
                  <c:v>38721</c:v>
                </c:pt>
                <c:pt idx="4">
                  <c:v>38722</c:v>
                </c:pt>
                <c:pt idx="5">
                  <c:v>38723</c:v>
                </c:pt>
                <c:pt idx="6">
                  <c:v>38724</c:v>
                </c:pt>
                <c:pt idx="7">
                  <c:v>38725</c:v>
                </c:pt>
                <c:pt idx="8">
                  <c:v>38726</c:v>
                </c:pt>
                <c:pt idx="9">
                  <c:v>38727</c:v>
                </c:pt>
                <c:pt idx="10">
                  <c:v>38728</c:v>
                </c:pt>
                <c:pt idx="11">
                  <c:v>38729</c:v>
                </c:pt>
                <c:pt idx="12">
                  <c:v>38730</c:v>
                </c:pt>
                <c:pt idx="13">
                  <c:v>38731</c:v>
                </c:pt>
                <c:pt idx="14">
                  <c:v>38732</c:v>
                </c:pt>
                <c:pt idx="15">
                  <c:v>38733</c:v>
                </c:pt>
                <c:pt idx="16">
                  <c:v>38734</c:v>
                </c:pt>
                <c:pt idx="17">
                  <c:v>38735</c:v>
                </c:pt>
                <c:pt idx="18">
                  <c:v>38736</c:v>
                </c:pt>
                <c:pt idx="19">
                  <c:v>38737</c:v>
                </c:pt>
                <c:pt idx="20">
                  <c:v>38738</c:v>
                </c:pt>
                <c:pt idx="21">
                  <c:v>38739</c:v>
                </c:pt>
                <c:pt idx="22">
                  <c:v>38740</c:v>
                </c:pt>
                <c:pt idx="23">
                  <c:v>38741</c:v>
                </c:pt>
                <c:pt idx="24">
                  <c:v>38742</c:v>
                </c:pt>
                <c:pt idx="25">
                  <c:v>38743</c:v>
                </c:pt>
                <c:pt idx="26">
                  <c:v>38744</c:v>
                </c:pt>
                <c:pt idx="27">
                  <c:v>38745</c:v>
                </c:pt>
                <c:pt idx="28">
                  <c:v>38746</c:v>
                </c:pt>
                <c:pt idx="29">
                  <c:v>38747</c:v>
                </c:pt>
                <c:pt idx="30">
                  <c:v>38748</c:v>
                </c:pt>
                <c:pt idx="31">
                  <c:v>38749</c:v>
                </c:pt>
                <c:pt idx="32">
                  <c:v>38750</c:v>
                </c:pt>
                <c:pt idx="33">
                  <c:v>38751</c:v>
                </c:pt>
                <c:pt idx="34">
                  <c:v>38752</c:v>
                </c:pt>
                <c:pt idx="35">
                  <c:v>38753</c:v>
                </c:pt>
                <c:pt idx="36">
                  <c:v>38754</c:v>
                </c:pt>
                <c:pt idx="37">
                  <c:v>38755</c:v>
                </c:pt>
                <c:pt idx="38">
                  <c:v>38756</c:v>
                </c:pt>
                <c:pt idx="39">
                  <c:v>38757</c:v>
                </c:pt>
                <c:pt idx="40">
                  <c:v>38758</c:v>
                </c:pt>
                <c:pt idx="41">
                  <c:v>38759</c:v>
                </c:pt>
                <c:pt idx="42">
                  <c:v>38760</c:v>
                </c:pt>
                <c:pt idx="43">
                  <c:v>38761</c:v>
                </c:pt>
                <c:pt idx="44">
                  <c:v>38762</c:v>
                </c:pt>
                <c:pt idx="45">
                  <c:v>38763</c:v>
                </c:pt>
                <c:pt idx="46">
                  <c:v>38764</c:v>
                </c:pt>
                <c:pt idx="47">
                  <c:v>38765</c:v>
                </c:pt>
                <c:pt idx="48">
                  <c:v>38766</c:v>
                </c:pt>
                <c:pt idx="49">
                  <c:v>38767</c:v>
                </c:pt>
                <c:pt idx="50">
                  <c:v>38768</c:v>
                </c:pt>
                <c:pt idx="51">
                  <c:v>38769</c:v>
                </c:pt>
                <c:pt idx="52">
                  <c:v>38770</c:v>
                </c:pt>
                <c:pt idx="53">
                  <c:v>38771</c:v>
                </c:pt>
                <c:pt idx="54">
                  <c:v>38772</c:v>
                </c:pt>
                <c:pt idx="55">
                  <c:v>38773</c:v>
                </c:pt>
                <c:pt idx="56">
                  <c:v>38774</c:v>
                </c:pt>
                <c:pt idx="57">
                  <c:v>38775</c:v>
                </c:pt>
                <c:pt idx="58">
                  <c:v>38776</c:v>
                </c:pt>
                <c:pt idx="59">
                  <c:v>38777</c:v>
                </c:pt>
                <c:pt idx="60">
                  <c:v>38778</c:v>
                </c:pt>
                <c:pt idx="61">
                  <c:v>38779</c:v>
                </c:pt>
                <c:pt idx="62">
                  <c:v>38780</c:v>
                </c:pt>
                <c:pt idx="63">
                  <c:v>38781</c:v>
                </c:pt>
                <c:pt idx="64">
                  <c:v>38782</c:v>
                </c:pt>
                <c:pt idx="65">
                  <c:v>38783</c:v>
                </c:pt>
                <c:pt idx="66">
                  <c:v>38784</c:v>
                </c:pt>
                <c:pt idx="67">
                  <c:v>38785</c:v>
                </c:pt>
                <c:pt idx="68">
                  <c:v>38786</c:v>
                </c:pt>
                <c:pt idx="69">
                  <c:v>38787</c:v>
                </c:pt>
                <c:pt idx="70">
                  <c:v>38788</c:v>
                </c:pt>
                <c:pt idx="71">
                  <c:v>38789</c:v>
                </c:pt>
                <c:pt idx="72">
                  <c:v>38790</c:v>
                </c:pt>
                <c:pt idx="73">
                  <c:v>38791</c:v>
                </c:pt>
                <c:pt idx="74">
                  <c:v>38792</c:v>
                </c:pt>
                <c:pt idx="75">
                  <c:v>38793</c:v>
                </c:pt>
                <c:pt idx="76">
                  <c:v>38794</c:v>
                </c:pt>
                <c:pt idx="77">
                  <c:v>38795</c:v>
                </c:pt>
                <c:pt idx="78">
                  <c:v>38796</c:v>
                </c:pt>
                <c:pt idx="79">
                  <c:v>38797</c:v>
                </c:pt>
                <c:pt idx="80">
                  <c:v>38798</c:v>
                </c:pt>
                <c:pt idx="81">
                  <c:v>38799</c:v>
                </c:pt>
                <c:pt idx="82">
                  <c:v>38800</c:v>
                </c:pt>
                <c:pt idx="83">
                  <c:v>38801</c:v>
                </c:pt>
                <c:pt idx="84">
                  <c:v>38802</c:v>
                </c:pt>
                <c:pt idx="85">
                  <c:v>38803</c:v>
                </c:pt>
                <c:pt idx="86">
                  <c:v>38804</c:v>
                </c:pt>
                <c:pt idx="87">
                  <c:v>38805</c:v>
                </c:pt>
                <c:pt idx="88">
                  <c:v>38806</c:v>
                </c:pt>
                <c:pt idx="89">
                  <c:v>38807</c:v>
                </c:pt>
                <c:pt idx="90">
                  <c:v>38808</c:v>
                </c:pt>
                <c:pt idx="91">
                  <c:v>38809</c:v>
                </c:pt>
                <c:pt idx="92">
                  <c:v>38810</c:v>
                </c:pt>
                <c:pt idx="93">
                  <c:v>38811</c:v>
                </c:pt>
                <c:pt idx="94">
                  <c:v>38812</c:v>
                </c:pt>
                <c:pt idx="95">
                  <c:v>38813</c:v>
                </c:pt>
                <c:pt idx="96">
                  <c:v>38814</c:v>
                </c:pt>
                <c:pt idx="97">
                  <c:v>38815</c:v>
                </c:pt>
                <c:pt idx="98">
                  <c:v>38816</c:v>
                </c:pt>
                <c:pt idx="99">
                  <c:v>38817</c:v>
                </c:pt>
                <c:pt idx="100">
                  <c:v>38818</c:v>
                </c:pt>
                <c:pt idx="101">
                  <c:v>38819</c:v>
                </c:pt>
                <c:pt idx="102">
                  <c:v>38820</c:v>
                </c:pt>
                <c:pt idx="103">
                  <c:v>38821</c:v>
                </c:pt>
                <c:pt idx="104">
                  <c:v>38822</c:v>
                </c:pt>
                <c:pt idx="105">
                  <c:v>38823</c:v>
                </c:pt>
                <c:pt idx="106">
                  <c:v>38824</c:v>
                </c:pt>
                <c:pt idx="107">
                  <c:v>38825</c:v>
                </c:pt>
                <c:pt idx="108">
                  <c:v>38826</c:v>
                </c:pt>
                <c:pt idx="109">
                  <c:v>38827</c:v>
                </c:pt>
                <c:pt idx="110">
                  <c:v>38828</c:v>
                </c:pt>
                <c:pt idx="111">
                  <c:v>38829</c:v>
                </c:pt>
                <c:pt idx="112">
                  <c:v>38830</c:v>
                </c:pt>
                <c:pt idx="113">
                  <c:v>38831</c:v>
                </c:pt>
                <c:pt idx="114">
                  <c:v>38832</c:v>
                </c:pt>
                <c:pt idx="115">
                  <c:v>38833</c:v>
                </c:pt>
                <c:pt idx="116">
                  <c:v>38834</c:v>
                </c:pt>
                <c:pt idx="117">
                  <c:v>38835</c:v>
                </c:pt>
                <c:pt idx="118">
                  <c:v>38836</c:v>
                </c:pt>
                <c:pt idx="119">
                  <c:v>38837</c:v>
                </c:pt>
                <c:pt idx="120">
                  <c:v>38838</c:v>
                </c:pt>
                <c:pt idx="121">
                  <c:v>38839</c:v>
                </c:pt>
                <c:pt idx="122">
                  <c:v>38840</c:v>
                </c:pt>
                <c:pt idx="123">
                  <c:v>38841</c:v>
                </c:pt>
                <c:pt idx="124">
                  <c:v>38842</c:v>
                </c:pt>
                <c:pt idx="125">
                  <c:v>38843</c:v>
                </c:pt>
                <c:pt idx="126">
                  <c:v>38844</c:v>
                </c:pt>
                <c:pt idx="127">
                  <c:v>38845</c:v>
                </c:pt>
                <c:pt idx="128">
                  <c:v>38846</c:v>
                </c:pt>
                <c:pt idx="129">
                  <c:v>38847</c:v>
                </c:pt>
                <c:pt idx="130">
                  <c:v>38848</c:v>
                </c:pt>
                <c:pt idx="131">
                  <c:v>38849</c:v>
                </c:pt>
                <c:pt idx="132">
                  <c:v>38850</c:v>
                </c:pt>
                <c:pt idx="133">
                  <c:v>38851</c:v>
                </c:pt>
                <c:pt idx="134">
                  <c:v>38852</c:v>
                </c:pt>
                <c:pt idx="135">
                  <c:v>38853</c:v>
                </c:pt>
                <c:pt idx="136">
                  <c:v>38854</c:v>
                </c:pt>
                <c:pt idx="137">
                  <c:v>38855</c:v>
                </c:pt>
                <c:pt idx="138">
                  <c:v>38856</c:v>
                </c:pt>
                <c:pt idx="139">
                  <c:v>38857</c:v>
                </c:pt>
                <c:pt idx="140">
                  <c:v>38858</c:v>
                </c:pt>
                <c:pt idx="141">
                  <c:v>38859</c:v>
                </c:pt>
                <c:pt idx="142">
                  <c:v>38860</c:v>
                </c:pt>
                <c:pt idx="143">
                  <c:v>38861</c:v>
                </c:pt>
                <c:pt idx="144">
                  <c:v>38862</c:v>
                </c:pt>
                <c:pt idx="145">
                  <c:v>38863</c:v>
                </c:pt>
                <c:pt idx="146">
                  <c:v>38864</c:v>
                </c:pt>
                <c:pt idx="147">
                  <c:v>38865</c:v>
                </c:pt>
                <c:pt idx="148">
                  <c:v>38866</c:v>
                </c:pt>
                <c:pt idx="149">
                  <c:v>38867</c:v>
                </c:pt>
                <c:pt idx="150">
                  <c:v>38868</c:v>
                </c:pt>
                <c:pt idx="151">
                  <c:v>38869</c:v>
                </c:pt>
                <c:pt idx="152">
                  <c:v>38870</c:v>
                </c:pt>
                <c:pt idx="153">
                  <c:v>38871</c:v>
                </c:pt>
                <c:pt idx="154">
                  <c:v>38872</c:v>
                </c:pt>
                <c:pt idx="155">
                  <c:v>38873</c:v>
                </c:pt>
                <c:pt idx="156">
                  <c:v>38874</c:v>
                </c:pt>
                <c:pt idx="157">
                  <c:v>38875</c:v>
                </c:pt>
                <c:pt idx="158">
                  <c:v>38876</c:v>
                </c:pt>
                <c:pt idx="159">
                  <c:v>38877</c:v>
                </c:pt>
                <c:pt idx="160">
                  <c:v>38878</c:v>
                </c:pt>
                <c:pt idx="161">
                  <c:v>38879</c:v>
                </c:pt>
                <c:pt idx="162">
                  <c:v>38880</c:v>
                </c:pt>
                <c:pt idx="163">
                  <c:v>38881</c:v>
                </c:pt>
                <c:pt idx="164">
                  <c:v>38882</c:v>
                </c:pt>
                <c:pt idx="165">
                  <c:v>38883</c:v>
                </c:pt>
                <c:pt idx="166">
                  <c:v>38884</c:v>
                </c:pt>
                <c:pt idx="167">
                  <c:v>38885</c:v>
                </c:pt>
                <c:pt idx="168">
                  <c:v>38886</c:v>
                </c:pt>
                <c:pt idx="169">
                  <c:v>38887</c:v>
                </c:pt>
                <c:pt idx="170">
                  <c:v>38888</c:v>
                </c:pt>
                <c:pt idx="171">
                  <c:v>38889</c:v>
                </c:pt>
                <c:pt idx="172">
                  <c:v>38890</c:v>
                </c:pt>
                <c:pt idx="173">
                  <c:v>38891</c:v>
                </c:pt>
                <c:pt idx="174">
                  <c:v>38892</c:v>
                </c:pt>
                <c:pt idx="175">
                  <c:v>38893</c:v>
                </c:pt>
                <c:pt idx="176">
                  <c:v>38894</c:v>
                </c:pt>
                <c:pt idx="177">
                  <c:v>38895</c:v>
                </c:pt>
                <c:pt idx="178">
                  <c:v>38896</c:v>
                </c:pt>
                <c:pt idx="179">
                  <c:v>38897</c:v>
                </c:pt>
                <c:pt idx="180">
                  <c:v>38898</c:v>
                </c:pt>
                <c:pt idx="181">
                  <c:v>38899</c:v>
                </c:pt>
                <c:pt idx="182">
                  <c:v>38900</c:v>
                </c:pt>
                <c:pt idx="183">
                  <c:v>38901</c:v>
                </c:pt>
                <c:pt idx="184">
                  <c:v>38902</c:v>
                </c:pt>
                <c:pt idx="185">
                  <c:v>38903</c:v>
                </c:pt>
                <c:pt idx="186">
                  <c:v>38904</c:v>
                </c:pt>
                <c:pt idx="187">
                  <c:v>38905</c:v>
                </c:pt>
                <c:pt idx="188">
                  <c:v>38906</c:v>
                </c:pt>
                <c:pt idx="189">
                  <c:v>38907</c:v>
                </c:pt>
                <c:pt idx="190">
                  <c:v>38908</c:v>
                </c:pt>
                <c:pt idx="191">
                  <c:v>38909</c:v>
                </c:pt>
                <c:pt idx="192">
                  <c:v>38910</c:v>
                </c:pt>
                <c:pt idx="193">
                  <c:v>38911</c:v>
                </c:pt>
                <c:pt idx="194">
                  <c:v>38912</c:v>
                </c:pt>
                <c:pt idx="195">
                  <c:v>38913</c:v>
                </c:pt>
                <c:pt idx="196">
                  <c:v>38914</c:v>
                </c:pt>
                <c:pt idx="197">
                  <c:v>38915</c:v>
                </c:pt>
                <c:pt idx="198">
                  <c:v>38916</c:v>
                </c:pt>
                <c:pt idx="199">
                  <c:v>38917</c:v>
                </c:pt>
                <c:pt idx="200">
                  <c:v>38918</c:v>
                </c:pt>
                <c:pt idx="201">
                  <c:v>38919</c:v>
                </c:pt>
                <c:pt idx="202">
                  <c:v>38920</c:v>
                </c:pt>
                <c:pt idx="203">
                  <c:v>38921</c:v>
                </c:pt>
                <c:pt idx="204">
                  <c:v>38922</c:v>
                </c:pt>
                <c:pt idx="205">
                  <c:v>38923</c:v>
                </c:pt>
                <c:pt idx="206">
                  <c:v>38924</c:v>
                </c:pt>
                <c:pt idx="207">
                  <c:v>38925</c:v>
                </c:pt>
                <c:pt idx="208">
                  <c:v>38926</c:v>
                </c:pt>
                <c:pt idx="209">
                  <c:v>38927</c:v>
                </c:pt>
                <c:pt idx="210">
                  <c:v>38928</c:v>
                </c:pt>
                <c:pt idx="211">
                  <c:v>38929</c:v>
                </c:pt>
                <c:pt idx="212">
                  <c:v>38930</c:v>
                </c:pt>
                <c:pt idx="213">
                  <c:v>38931</c:v>
                </c:pt>
                <c:pt idx="214">
                  <c:v>38932</c:v>
                </c:pt>
                <c:pt idx="215">
                  <c:v>38933</c:v>
                </c:pt>
                <c:pt idx="216">
                  <c:v>38934</c:v>
                </c:pt>
                <c:pt idx="217">
                  <c:v>38935</c:v>
                </c:pt>
                <c:pt idx="218">
                  <c:v>38936</c:v>
                </c:pt>
                <c:pt idx="219">
                  <c:v>38937</c:v>
                </c:pt>
                <c:pt idx="220">
                  <c:v>38938</c:v>
                </c:pt>
                <c:pt idx="221">
                  <c:v>38939</c:v>
                </c:pt>
                <c:pt idx="222">
                  <c:v>38940</c:v>
                </c:pt>
                <c:pt idx="223">
                  <c:v>38941</c:v>
                </c:pt>
                <c:pt idx="224">
                  <c:v>38942</c:v>
                </c:pt>
                <c:pt idx="225">
                  <c:v>38943</c:v>
                </c:pt>
                <c:pt idx="226">
                  <c:v>38944</c:v>
                </c:pt>
                <c:pt idx="227">
                  <c:v>38945</c:v>
                </c:pt>
                <c:pt idx="228">
                  <c:v>38946</c:v>
                </c:pt>
                <c:pt idx="229">
                  <c:v>38947</c:v>
                </c:pt>
                <c:pt idx="230">
                  <c:v>38948</c:v>
                </c:pt>
                <c:pt idx="231">
                  <c:v>38949</c:v>
                </c:pt>
                <c:pt idx="232">
                  <c:v>38950</c:v>
                </c:pt>
                <c:pt idx="233">
                  <c:v>38951</c:v>
                </c:pt>
                <c:pt idx="234">
                  <c:v>38952</c:v>
                </c:pt>
                <c:pt idx="235">
                  <c:v>38953</c:v>
                </c:pt>
                <c:pt idx="236">
                  <c:v>38954</c:v>
                </c:pt>
                <c:pt idx="237">
                  <c:v>38955</c:v>
                </c:pt>
                <c:pt idx="238">
                  <c:v>38956</c:v>
                </c:pt>
                <c:pt idx="239">
                  <c:v>38957</c:v>
                </c:pt>
                <c:pt idx="240">
                  <c:v>38958</c:v>
                </c:pt>
                <c:pt idx="241">
                  <c:v>38959</c:v>
                </c:pt>
                <c:pt idx="242">
                  <c:v>38960</c:v>
                </c:pt>
                <c:pt idx="243">
                  <c:v>38961</c:v>
                </c:pt>
                <c:pt idx="244">
                  <c:v>38962</c:v>
                </c:pt>
                <c:pt idx="245">
                  <c:v>38963</c:v>
                </c:pt>
                <c:pt idx="246">
                  <c:v>38964</c:v>
                </c:pt>
                <c:pt idx="247">
                  <c:v>38965</c:v>
                </c:pt>
                <c:pt idx="248">
                  <c:v>38966</c:v>
                </c:pt>
                <c:pt idx="249">
                  <c:v>38967</c:v>
                </c:pt>
                <c:pt idx="250">
                  <c:v>38968</c:v>
                </c:pt>
                <c:pt idx="251">
                  <c:v>38969</c:v>
                </c:pt>
                <c:pt idx="252">
                  <c:v>38970</c:v>
                </c:pt>
                <c:pt idx="253">
                  <c:v>38971</c:v>
                </c:pt>
                <c:pt idx="254">
                  <c:v>38972</c:v>
                </c:pt>
                <c:pt idx="255">
                  <c:v>38973</c:v>
                </c:pt>
                <c:pt idx="256">
                  <c:v>38974</c:v>
                </c:pt>
                <c:pt idx="257">
                  <c:v>38975</c:v>
                </c:pt>
                <c:pt idx="258">
                  <c:v>38976</c:v>
                </c:pt>
                <c:pt idx="259">
                  <c:v>38977</c:v>
                </c:pt>
                <c:pt idx="260">
                  <c:v>38978</c:v>
                </c:pt>
                <c:pt idx="261">
                  <c:v>38979</c:v>
                </c:pt>
                <c:pt idx="262">
                  <c:v>38980</c:v>
                </c:pt>
                <c:pt idx="263">
                  <c:v>38981</c:v>
                </c:pt>
                <c:pt idx="264">
                  <c:v>38982</c:v>
                </c:pt>
                <c:pt idx="265">
                  <c:v>38983</c:v>
                </c:pt>
                <c:pt idx="266">
                  <c:v>38984</c:v>
                </c:pt>
                <c:pt idx="267">
                  <c:v>38985</c:v>
                </c:pt>
                <c:pt idx="268">
                  <c:v>38986</c:v>
                </c:pt>
                <c:pt idx="269">
                  <c:v>38987</c:v>
                </c:pt>
                <c:pt idx="270">
                  <c:v>38988</c:v>
                </c:pt>
                <c:pt idx="271">
                  <c:v>38989</c:v>
                </c:pt>
                <c:pt idx="272">
                  <c:v>38990</c:v>
                </c:pt>
                <c:pt idx="273">
                  <c:v>38991</c:v>
                </c:pt>
                <c:pt idx="274">
                  <c:v>38992</c:v>
                </c:pt>
                <c:pt idx="275">
                  <c:v>38993</c:v>
                </c:pt>
                <c:pt idx="276">
                  <c:v>38994</c:v>
                </c:pt>
                <c:pt idx="277">
                  <c:v>38995</c:v>
                </c:pt>
                <c:pt idx="278">
                  <c:v>38996</c:v>
                </c:pt>
                <c:pt idx="279">
                  <c:v>38997</c:v>
                </c:pt>
                <c:pt idx="280">
                  <c:v>38998</c:v>
                </c:pt>
                <c:pt idx="281">
                  <c:v>38999</c:v>
                </c:pt>
                <c:pt idx="282">
                  <c:v>39000</c:v>
                </c:pt>
                <c:pt idx="283">
                  <c:v>39001</c:v>
                </c:pt>
                <c:pt idx="284">
                  <c:v>39002</c:v>
                </c:pt>
                <c:pt idx="285">
                  <c:v>39003</c:v>
                </c:pt>
                <c:pt idx="286">
                  <c:v>39004</c:v>
                </c:pt>
                <c:pt idx="287">
                  <c:v>39005</c:v>
                </c:pt>
                <c:pt idx="288">
                  <c:v>39006</c:v>
                </c:pt>
                <c:pt idx="289">
                  <c:v>39007</c:v>
                </c:pt>
                <c:pt idx="290">
                  <c:v>39008</c:v>
                </c:pt>
                <c:pt idx="291">
                  <c:v>39009</c:v>
                </c:pt>
                <c:pt idx="292">
                  <c:v>39010</c:v>
                </c:pt>
                <c:pt idx="293">
                  <c:v>39011</c:v>
                </c:pt>
                <c:pt idx="294">
                  <c:v>39012</c:v>
                </c:pt>
                <c:pt idx="295">
                  <c:v>39013</c:v>
                </c:pt>
                <c:pt idx="296">
                  <c:v>39014</c:v>
                </c:pt>
                <c:pt idx="297">
                  <c:v>39015</c:v>
                </c:pt>
                <c:pt idx="298">
                  <c:v>39016</c:v>
                </c:pt>
                <c:pt idx="299">
                  <c:v>39017</c:v>
                </c:pt>
                <c:pt idx="300">
                  <c:v>39018</c:v>
                </c:pt>
                <c:pt idx="301">
                  <c:v>39019</c:v>
                </c:pt>
                <c:pt idx="302">
                  <c:v>39020</c:v>
                </c:pt>
                <c:pt idx="303">
                  <c:v>39021</c:v>
                </c:pt>
                <c:pt idx="304">
                  <c:v>39022</c:v>
                </c:pt>
                <c:pt idx="305">
                  <c:v>39023</c:v>
                </c:pt>
                <c:pt idx="306">
                  <c:v>39024</c:v>
                </c:pt>
                <c:pt idx="307">
                  <c:v>39025</c:v>
                </c:pt>
                <c:pt idx="308">
                  <c:v>39026</c:v>
                </c:pt>
                <c:pt idx="309">
                  <c:v>39027</c:v>
                </c:pt>
                <c:pt idx="310">
                  <c:v>39028</c:v>
                </c:pt>
                <c:pt idx="311">
                  <c:v>39029</c:v>
                </c:pt>
                <c:pt idx="312">
                  <c:v>39030</c:v>
                </c:pt>
                <c:pt idx="313">
                  <c:v>39031</c:v>
                </c:pt>
                <c:pt idx="314">
                  <c:v>39032</c:v>
                </c:pt>
                <c:pt idx="315">
                  <c:v>39033</c:v>
                </c:pt>
                <c:pt idx="316">
                  <c:v>39034</c:v>
                </c:pt>
                <c:pt idx="317">
                  <c:v>39035</c:v>
                </c:pt>
                <c:pt idx="318">
                  <c:v>39036</c:v>
                </c:pt>
                <c:pt idx="319">
                  <c:v>39037</c:v>
                </c:pt>
                <c:pt idx="320">
                  <c:v>39038</c:v>
                </c:pt>
                <c:pt idx="321">
                  <c:v>39039</c:v>
                </c:pt>
                <c:pt idx="322">
                  <c:v>39040</c:v>
                </c:pt>
                <c:pt idx="323">
                  <c:v>39041</c:v>
                </c:pt>
                <c:pt idx="324">
                  <c:v>39042</c:v>
                </c:pt>
                <c:pt idx="325">
                  <c:v>39043</c:v>
                </c:pt>
                <c:pt idx="326">
                  <c:v>39044</c:v>
                </c:pt>
                <c:pt idx="327">
                  <c:v>39045</c:v>
                </c:pt>
                <c:pt idx="328">
                  <c:v>39046</c:v>
                </c:pt>
                <c:pt idx="329">
                  <c:v>39047</c:v>
                </c:pt>
                <c:pt idx="330">
                  <c:v>39048</c:v>
                </c:pt>
                <c:pt idx="331">
                  <c:v>39049</c:v>
                </c:pt>
                <c:pt idx="332">
                  <c:v>39050</c:v>
                </c:pt>
                <c:pt idx="333">
                  <c:v>39051</c:v>
                </c:pt>
                <c:pt idx="334">
                  <c:v>39052</c:v>
                </c:pt>
                <c:pt idx="335">
                  <c:v>39053</c:v>
                </c:pt>
                <c:pt idx="336">
                  <c:v>39054</c:v>
                </c:pt>
                <c:pt idx="337">
                  <c:v>39055</c:v>
                </c:pt>
                <c:pt idx="338">
                  <c:v>39056</c:v>
                </c:pt>
                <c:pt idx="339">
                  <c:v>39057</c:v>
                </c:pt>
                <c:pt idx="340">
                  <c:v>39058</c:v>
                </c:pt>
                <c:pt idx="341">
                  <c:v>39059</c:v>
                </c:pt>
                <c:pt idx="342">
                  <c:v>39060</c:v>
                </c:pt>
                <c:pt idx="343">
                  <c:v>39061</c:v>
                </c:pt>
                <c:pt idx="344">
                  <c:v>39062</c:v>
                </c:pt>
                <c:pt idx="345">
                  <c:v>39063</c:v>
                </c:pt>
                <c:pt idx="346">
                  <c:v>39064</c:v>
                </c:pt>
                <c:pt idx="347">
                  <c:v>39065</c:v>
                </c:pt>
                <c:pt idx="348">
                  <c:v>39066</c:v>
                </c:pt>
                <c:pt idx="349">
                  <c:v>39067</c:v>
                </c:pt>
                <c:pt idx="350">
                  <c:v>39068</c:v>
                </c:pt>
                <c:pt idx="351">
                  <c:v>39069</c:v>
                </c:pt>
                <c:pt idx="352">
                  <c:v>39070</c:v>
                </c:pt>
                <c:pt idx="353">
                  <c:v>39071</c:v>
                </c:pt>
                <c:pt idx="354">
                  <c:v>39072</c:v>
                </c:pt>
                <c:pt idx="355">
                  <c:v>39073</c:v>
                </c:pt>
                <c:pt idx="356">
                  <c:v>39074</c:v>
                </c:pt>
                <c:pt idx="357">
                  <c:v>39075</c:v>
                </c:pt>
                <c:pt idx="358">
                  <c:v>39076</c:v>
                </c:pt>
                <c:pt idx="359">
                  <c:v>39077</c:v>
                </c:pt>
                <c:pt idx="360">
                  <c:v>39078</c:v>
                </c:pt>
                <c:pt idx="361">
                  <c:v>39079</c:v>
                </c:pt>
                <c:pt idx="362">
                  <c:v>39080</c:v>
                </c:pt>
                <c:pt idx="363">
                  <c:v>39081</c:v>
                </c:pt>
                <c:pt idx="364">
                  <c:v>39082</c:v>
                </c:pt>
              </c:numCache>
            </c:numRef>
          </c:xVal>
          <c:yVal>
            <c:numRef>
              <c:f>'Flow @ Bonneville (3)'!$R$7:$R$371</c:f>
              <c:numCache>
                <c:formatCode>0.0</c:formatCode>
                <c:ptCount val="365"/>
                <c:pt idx="0">
                  <c:v>139.72999999999999</c:v>
                </c:pt>
                <c:pt idx="1">
                  <c:v>166.9</c:v>
                </c:pt>
                <c:pt idx="2">
                  <c:v>171.10999999999999</c:v>
                </c:pt>
                <c:pt idx="3">
                  <c:v>165.08999999999997</c:v>
                </c:pt>
                <c:pt idx="4">
                  <c:v>166.28000000000003</c:v>
                </c:pt>
                <c:pt idx="5">
                  <c:v>158.43</c:v>
                </c:pt>
                <c:pt idx="6">
                  <c:v>162.19000000000003</c:v>
                </c:pt>
                <c:pt idx="7">
                  <c:v>163.39000000000001</c:v>
                </c:pt>
                <c:pt idx="8">
                  <c:v>161.76</c:v>
                </c:pt>
                <c:pt idx="9">
                  <c:v>166.05</c:v>
                </c:pt>
                <c:pt idx="10">
                  <c:v>159.78</c:v>
                </c:pt>
                <c:pt idx="11">
                  <c:v>166.07999999999998</c:v>
                </c:pt>
                <c:pt idx="12">
                  <c:v>163.94</c:v>
                </c:pt>
                <c:pt idx="13">
                  <c:v>176.31</c:v>
                </c:pt>
                <c:pt idx="14">
                  <c:v>178.4</c:v>
                </c:pt>
                <c:pt idx="15">
                  <c:v>183.60999999999999</c:v>
                </c:pt>
                <c:pt idx="16">
                  <c:v>195.32000000000011</c:v>
                </c:pt>
                <c:pt idx="17">
                  <c:v>204.76</c:v>
                </c:pt>
                <c:pt idx="18">
                  <c:v>204.7</c:v>
                </c:pt>
                <c:pt idx="19">
                  <c:v>199.33000000000004</c:v>
                </c:pt>
                <c:pt idx="20">
                  <c:v>203.65000000000003</c:v>
                </c:pt>
                <c:pt idx="21">
                  <c:v>218.60999999999999</c:v>
                </c:pt>
                <c:pt idx="22">
                  <c:v>219.37999999999997</c:v>
                </c:pt>
                <c:pt idx="23">
                  <c:v>217.66</c:v>
                </c:pt>
                <c:pt idx="24">
                  <c:v>210.15</c:v>
                </c:pt>
                <c:pt idx="25">
                  <c:v>212.1</c:v>
                </c:pt>
                <c:pt idx="26">
                  <c:v>202.75999999999996</c:v>
                </c:pt>
                <c:pt idx="27">
                  <c:v>190.76999999999998</c:v>
                </c:pt>
                <c:pt idx="28">
                  <c:v>197.14999999999998</c:v>
                </c:pt>
                <c:pt idx="29">
                  <c:v>194.96</c:v>
                </c:pt>
                <c:pt idx="30">
                  <c:v>193.63</c:v>
                </c:pt>
                <c:pt idx="31">
                  <c:v>188.26000000000002</c:v>
                </c:pt>
                <c:pt idx="32">
                  <c:v>201.85000000000011</c:v>
                </c:pt>
                <c:pt idx="33">
                  <c:v>195.37999999999997</c:v>
                </c:pt>
                <c:pt idx="34">
                  <c:v>179.34000000000003</c:v>
                </c:pt>
                <c:pt idx="35">
                  <c:v>184.57</c:v>
                </c:pt>
                <c:pt idx="36">
                  <c:v>176.91000000000003</c:v>
                </c:pt>
                <c:pt idx="37">
                  <c:v>174.97</c:v>
                </c:pt>
                <c:pt idx="38">
                  <c:v>176.73</c:v>
                </c:pt>
                <c:pt idx="39">
                  <c:v>174.70000000000002</c:v>
                </c:pt>
                <c:pt idx="40">
                  <c:v>184.76000000000002</c:v>
                </c:pt>
                <c:pt idx="41">
                  <c:v>174.89000000000001</c:v>
                </c:pt>
                <c:pt idx="42">
                  <c:v>170.97</c:v>
                </c:pt>
                <c:pt idx="43">
                  <c:v>166.39000000000001</c:v>
                </c:pt>
                <c:pt idx="44">
                  <c:v>183.17</c:v>
                </c:pt>
                <c:pt idx="45">
                  <c:v>192.60999999999999</c:v>
                </c:pt>
                <c:pt idx="46">
                  <c:v>185.73</c:v>
                </c:pt>
                <c:pt idx="47">
                  <c:v>188.4</c:v>
                </c:pt>
                <c:pt idx="48">
                  <c:v>175.91000000000003</c:v>
                </c:pt>
                <c:pt idx="49">
                  <c:v>188.47999999999996</c:v>
                </c:pt>
                <c:pt idx="50">
                  <c:v>190.07</c:v>
                </c:pt>
                <c:pt idx="51">
                  <c:v>191.10000000000002</c:v>
                </c:pt>
                <c:pt idx="52">
                  <c:v>189.96</c:v>
                </c:pt>
                <c:pt idx="53">
                  <c:v>187.96999999999997</c:v>
                </c:pt>
                <c:pt idx="54">
                  <c:v>189.57999999999998</c:v>
                </c:pt>
                <c:pt idx="55">
                  <c:v>183.67000000000002</c:v>
                </c:pt>
                <c:pt idx="56">
                  <c:v>181.17</c:v>
                </c:pt>
                <c:pt idx="57">
                  <c:v>185.96</c:v>
                </c:pt>
                <c:pt idx="58">
                  <c:v>198.01000000000002</c:v>
                </c:pt>
                <c:pt idx="59">
                  <c:v>209.63000000000002</c:v>
                </c:pt>
                <c:pt idx="60">
                  <c:v>202.32000000000011</c:v>
                </c:pt>
                <c:pt idx="61">
                  <c:v>203.18</c:v>
                </c:pt>
                <c:pt idx="62">
                  <c:v>190.26000000000002</c:v>
                </c:pt>
                <c:pt idx="63">
                  <c:v>189.91000000000003</c:v>
                </c:pt>
                <c:pt idx="64">
                  <c:v>192.55</c:v>
                </c:pt>
                <c:pt idx="65">
                  <c:v>187.97</c:v>
                </c:pt>
                <c:pt idx="66">
                  <c:v>197.00999999999996</c:v>
                </c:pt>
                <c:pt idx="67">
                  <c:v>186.61999999999998</c:v>
                </c:pt>
                <c:pt idx="68">
                  <c:v>195.33</c:v>
                </c:pt>
                <c:pt idx="69">
                  <c:v>196.36</c:v>
                </c:pt>
                <c:pt idx="70">
                  <c:v>200.60999999999999</c:v>
                </c:pt>
                <c:pt idx="71">
                  <c:v>203.04000000000002</c:v>
                </c:pt>
                <c:pt idx="72">
                  <c:v>205.41</c:v>
                </c:pt>
                <c:pt idx="73">
                  <c:v>209.07000000000002</c:v>
                </c:pt>
                <c:pt idx="74">
                  <c:v>206.84</c:v>
                </c:pt>
                <c:pt idx="75">
                  <c:v>211.05</c:v>
                </c:pt>
                <c:pt idx="76">
                  <c:v>205.01000000000005</c:v>
                </c:pt>
                <c:pt idx="77">
                  <c:v>203.55300000000005</c:v>
                </c:pt>
                <c:pt idx="78">
                  <c:v>203.46</c:v>
                </c:pt>
                <c:pt idx="79">
                  <c:v>207.20999999999995</c:v>
                </c:pt>
                <c:pt idx="80">
                  <c:v>211.36</c:v>
                </c:pt>
                <c:pt idx="81">
                  <c:v>211.17</c:v>
                </c:pt>
                <c:pt idx="82">
                  <c:v>216.87999999999997</c:v>
                </c:pt>
                <c:pt idx="83">
                  <c:v>211.92000000000004</c:v>
                </c:pt>
                <c:pt idx="84">
                  <c:v>222.05</c:v>
                </c:pt>
                <c:pt idx="85">
                  <c:v>222.59</c:v>
                </c:pt>
                <c:pt idx="86">
                  <c:v>212.72999999999996</c:v>
                </c:pt>
                <c:pt idx="87">
                  <c:v>221.07000000000002</c:v>
                </c:pt>
                <c:pt idx="88">
                  <c:v>205.76999999999998</c:v>
                </c:pt>
                <c:pt idx="89">
                  <c:v>209.06</c:v>
                </c:pt>
                <c:pt idx="90">
                  <c:v>220.4</c:v>
                </c:pt>
                <c:pt idx="91">
                  <c:v>230.34</c:v>
                </c:pt>
                <c:pt idx="92">
                  <c:v>226.55</c:v>
                </c:pt>
                <c:pt idx="93">
                  <c:v>214.42000000000004</c:v>
                </c:pt>
                <c:pt idx="94">
                  <c:v>205.93</c:v>
                </c:pt>
                <c:pt idx="95">
                  <c:v>212.35000000000014</c:v>
                </c:pt>
                <c:pt idx="96">
                  <c:v>214.15999999999994</c:v>
                </c:pt>
                <c:pt idx="97">
                  <c:v>213.16000000000003</c:v>
                </c:pt>
                <c:pt idx="98">
                  <c:v>226.70999999999998</c:v>
                </c:pt>
                <c:pt idx="99">
                  <c:v>239.12999999999997</c:v>
                </c:pt>
                <c:pt idx="100">
                  <c:v>222.9</c:v>
                </c:pt>
                <c:pt idx="101">
                  <c:v>221.18999999999997</c:v>
                </c:pt>
                <c:pt idx="102">
                  <c:v>220.3</c:v>
                </c:pt>
                <c:pt idx="103">
                  <c:v>228.00000000000006</c:v>
                </c:pt>
                <c:pt idx="104">
                  <c:v>233.36000000000004</c:v>
                </c:pt>
                <c:pt idx="105">
                  <c:v>229.76999999999992</c:v>
                </c:pt>
                <c:pt idx="106">
                  <c:v>224.29000000000002</c:v>
                </c:pt>
                <c:pt idx="107">
                  <c:v>219.65</c:v>
                </c:pt>
                <c:pt idx="108">
                  <c:v>220.11999999999998</c:v>
                </c:pt>
                <c:pt idx="109">
                  <c:v>224.34</c:v>
                </c:pt>
                <c:pt idx="110">
                  <c:v>218</c:v>
                </c:pt>
                <c:pt idx="111">
                  <c:v>201.2</c:v>
                </c:pt>
                <c:pt idx="112">
                  <c:v>195.26999999999998</c:v>
                </c:pt>
                <c:pt idx="113">
                  <c:v>199.4</c:v>
                </c:pt>
                <c:pt idx="114">
                  <c:v>209.5</c:v>
                </c:pt>
                <c:pt idx="115">
                  <c:v>205.87</c:v>
                </c:pt>
                <c:pt idx="116">
                  <c:v>212.54000000000002</c:v>
                </c:pt>
                <c:pt idx="117">
                  <c:v>217.8</c:v>
                </c:pt>
                <c:pt idx="118">
                  <c:v>223.1</c:v>
                </c:pt>
                <c:pt idx="119">
                  <c:v>233.87</c:v>
                </c:pt>
                <c:pt idx="120">
                  <c:v>237.47000000000003</c:v>
                </c:pt>
                <c:pt idx="121">
                  <c:v>248.62000000000003</c:v>
                </c:pt>
                <c:pt idx="122">
                  <c:v>257.82000000000005</c:v>
                </c:pt>
                <c:pt idx="123">
                  <c:v>265.51000000000005</c:v>
                </c:pt>
                <c:pt idx="124">
                  <c:v>272.70999999999981</c:v>
                </c:pt>
                <c:pt idx="125">
                  <c:v>277.28999999999979</c:v>
                </c:pt>
                <c:pt idx="126">
                  <c:v>281.74</c:v>
                </c:pt>
                <c:pt idx="127">
                  <c:v>290.30000000000007</c:v>
                </c:pt>
                <c:pt idx="128">
                  <c:v>292.63</c:v>
                </c:pt>
                <c:pt idx="129">
                  <c:v>291.5899999999998</c:v>
                </c:pt>
                <c:pt idx="130">
                  <c:v>290.84999999999997</c:v>
                </c:pt>
                <c:pt idx="131">
                  <c:v>293.95999999999975</c:v>
                </c:pt>
                <c:pt idx="132">
                  <c:v>285.03999999999979</c:v>
                </c:pt>
                <c:pt idx="133">
                  <c:v>291.33000000000004</c:v>
                </c:pt>
                <c:pt idx="134">
                  <c:v>303.14999999999998</c:v>
                </c:pt>
                <c:pt idx="135">
                  <c:v>305.31000000000006</c:v>
                </c:pt>
                <c:pt idx="136">
                  <c:v>317.83</c:v>
                </c:pt>
                <c:pt idx="137">
                  <c:v>321.08</c:v>
                </c:pt>
                <c:pt idx="138">
                  <c:v>314.52000000000004</c:v>
                </c:pt>
                <c:pt idx="139">
                  <c:v>304.78000000000003</c:v>
                </c:pt>
                <c:pt idx="140">
                  <c:v>305.5999999999998</c:v>
                </c:pt>
                <c:pt idx="141">
                  <c:v>308.30000000000007</c:v>
                </c:pt>
                <c:pt idx="142">
                  <c:v>313.57000000000005</c:v>
                </c:pt>
                <c:pt idx="143">
                  <c:v>317.72999999999985</c:v>
                </c:pt>
                <c:pt idx="144">
                  <c:v>326.72999999999979</c:v>
                </c:pt>
                <c:pt idx="145">
                  <c:v>325.2799999999998</c:v>
                </c:pt>
                <c:pt idx="146">
                  <c:v>327.39</c:v>
                </c:pt>
                <c:pt idx="147">
                  <c:v>320.37</c:v>
                </c:pt>
                <c:pt idx="148">
                  <c:v>326.0299999999998</c:v>
                </c:pt>
                <c:pt idx="149">
                  <c:v>322.72999999999985</c:v>
                </c:pt>
                <c:pt idx="150">
                  <c:v>325.01</c:v>
                </c:pt>
                <c:pt idx="151">
                  <c:v>333.88</c:v>
                </c:pt>
                <c:pt idx="152">
                  <c:v>324.89</c:v>
                </c:pt>
                <c:pt idx="153">
                  <c:v>315.86</c:v>
                </c:pt>
                <c:pt idx="154">
                  <c:v>321.95000000000005</c:v>
                </c:pt>
                <c:pt idx="155">
                  <c:v>317.39</c:v>
                </c:pt>
                <c:pt idx="156">
                  <c:v>323.92999999999984</c:v>
                </c:pt>
                <c:pt idx="157">
                  <c:v>327.78999999999985</c:v>
                </c:pt>
                <c:pt idx="158">
                  <c:v>330.77</c:v>
                </c:pt>
                <c:pt idx="159">
                  <c:v>327.09000000000003</c:v>
                </c:pt>
                <c:pt idx="160">
                  <c:v>323.62</c:v>
                </c:pt>
                <c:pt idx="161">
                  <c:v>323.07</c:v>
                </c:pt>
                <c:pt idx="162">
                  <c:v>318.13</c:v>
                </c:pt>
                <c:pt idx="163">
                  <c:v>312.98999999999978</c:v>
                </c:pt>
                <c:pt idx="164">
                  <c:v>316.94000000000005</c:v>
                </c:pt>
                <c:pt idx="165">
                  <c:v>317.06</c:v>
                </c:pt>
                <c:pt idx="166">
                  <c:v>319.16000000000008</c:v>
                </c:pt>
                <c:pt idx="167">
                  <c:v>315.55</c:v>
                </c:pt>
                <c:pt idx="168">
                  <c:v>320.52000000000004</c:v>
                </c:pt>
                <c:pt idx="169">
                  <c:v>321.79999999999978</c:v>
                </c:pt>
                <c:pt idx="170">
                  <c:v>324.62</c:v>
                </c:pt>
                <c:pt idx="171">
                  <c:v>320.14000000000021</c:v>
                </c:pt>
                <c:pt idx="172">
                  <c:v>310.45999999999981</c:v>
                </c:pt>
                <c:pt idx="173">
                  <c:v>307.47000000000003</c:v>
                </c:pt>
                <c:pt idx="174">
                  <c:v>306.12</c:v>
                </c:pt>
                <c:pt idx="175">
                  <c:v>302.93999999999966</c:v>
                </c:pt>
                <c:pt idx="176">
                  <c:v>301.95999999999981</c:v>
                </c:pt>
                <c:pt idx="177">
                  <c:v>300.2199999999998</c:v>
                </c:pt>
                <c:pt idx="178">
                  <c:v>295.09000000000003</c:v>
                </c:pt>
                <c:pt idx="179">
                  <c:v>286.58000000000004</c:v>
                </c:pt>
                <c:pt idx="180">
                  <c:v>277.47999999999985</c:v>
                </c:pt>
                <c:pt idx="181">
                  <c:v>262.5899999999998</c:v>
                </c:pt>
                <c:pt idx="182">
                  <c:v>254.93</c:v>
                </c:pt>
                <c:pt idx="183">
                  <c:v>249.39000000000001</c:v>
                </c:pt>
                <c:pt idx="184">
                  <c:v>240.6</c:v>
                </c:pt>
                <c:pt idx="185">
                  <c:v>235.91</c:v>
                </c:pt>
                <c:pt idx="186">
                  <c:v>236.26</c:v>
                </c:pt>
                <c:pt idx="187">
                  <c:v>229.42000000000004</c:v>
                </c:pt>
                <c:pt idx="188">
                  <c:v>222.31</c:v>
                </c:pt>
                <c:pt idx="189">
                  <c:v>220.10999999999999</c:v>
                </c:pt>
                <c:pt idx="190">
                  <c:v>216.75999999999993</c:v>
                </c:pt>
                <c:pt idx="191">
                  <c:v>214.02999999999997</c:v>
                </c:pt>
                <c:pt idx="192">
                  <c:v>208.59</c:v>
                </c:pt>
                <c:pt idx="193">
                  <c:v>204.03</c:v>
                </c:pt>
                <c:pt idx="194">
                  <c:v>201.90999999999997</c:v>
                </c:pt>
                <c:pt idx="195">
                  <c:v>194.97999999999996</c:v>
                </c:pt>
                <c:pt idx="196">
                  <c:v>188.60999999999999</c:v>
                </c:pt>
                <c:pt idx="197">
                  <c:v>198.3</c:v>
                </c:pt>
                <c:pt idx="198">
                  <c:v>198.8</c:v>
                </c:pt>
                <c:pt idx="199">
                  <c:v>203.32000000000008</c:v>
                </c:pt>
                <c:pt idx="200">
                  <c:v>191.97</c:v>
                </c:pt>
                <c:pt idx="201">
                  <c:v>190.22000000000003</c:v>
                </c:pt>
                <c:pt idx="202">
                  <c:v>182.23999999999998</c:v>
                </c:pt>
                <c:pt idx="203">
                  <c:v>176.19</c:v>
                </c:pt>
                <c:pt idx="204">
                  <c:v>182.49999999999997</c:v>
                </c:pt>
                <c:pt idx="205">
                  <c:v>175.91</c:v>
                </c:pt>
                <c:pt idx="206">
                  <c:v>172.2</c:v>
                </c:pt>
                <c:pt idx="207">
                  <c:v>167.87</c:v>
                </c:pt>
                <c:pt idx="208">
                  <c:v>163.62</c:v>
                </c:pt>
                <c:pt idx="209">
                  <c:v>157.10999999999999</c:v>
                </c:pt>
                <c:pt idx="210">
                  <c:v>158.96999999999997</c:v>
                </c:pt>
                <c:pt idx="211">
                  <c:v>165.82222222222228</c:v>
                </c:pt>
                <c:pt idx="212">
                  <c:v>159.22</c:v>
                </c:pt>
                <c:pt idx="213">
                  <c:v>172.18</c:v>
                </c:pt>
                <c:pt idx="214">
                  <c:v>168.04999999999998</c:v>
                </c:pt>
                <c:pt idx="215">
                  <c:v>167.23</c:v>
                </c:pt>
                <c:pt idx="216">
                  <c:v>157.42000000000004</c:v>
                </c:pt>
                <c:pt idx="217">
                  <c:v>163.02999999999997</c:v>
                </c:pt>
                <c:pt idx="218">
                  <c:v>162.57999999999998</c:v>
                </c:pt>
                <c:pt idx="219">
                  <c:v>158.9800000000001</c:v>
                </c:pt>
                <c:pt idx="220">
                  <c:v>160.04000000000002</c:v>
                </c:pt>
                <c:pt idx="221">
                  <c:v>155.1</c:v>
                </c:pt>
                <c:pt idx="222">
                  <c:v>163.38000000000008</c:v>
                </c:pt>
                <c:pt idx="223">
                  <c:v>153.70999999999998</c:v>
                </c:pt>
                <c:pt idx="224">
                  <c:v>148.07999999999998</c:v>
                </c:pt>
                <c:pt idx="225">
                  <c:v>144.76000000000002</c:v>
                </c:pt>
                <c:pt idx="226">
                  <c:v>144.22999999999996</c:v>
                </c:pt>
                <c:pt idx="227">
                  <c:v>142.22999999999999</c:v>
                </c:pt>
                <c:pt idx="228">
                  <c:v>140.59</c:v>
                </c:pt>
                <c:pt idx="229">
                  <c:v>137.68</c:v>
                </c:pt>
                <c:pt idx="230">
                  <c:v>134.93</c:v>
                </c:pt>
                <c:pt idx="231">
                  <c:v>137.26999999999998</c:v>
                </c:pt>
                <c:pt idx="232">
                  <c:v>131.26000000000002</c:v>
                </c:pt>
                <c:pt idx="233">
                  <c:v>133.10999999999999</c:v>
                </c:pt>
                <c:pt idx="234">
                  <c:v>135.34</c:v>
                </c:pt>
                <c:pt idx="235">
                  <c:v>133.66</c:v>
                </c:pt>
                <c:pt idx="236">
                  <c:v>130.36000000000001</c:v>
                </c:pt>
                <c:pt idx="237">
                  <c:v>122.72</c:v>
                </c:pt>
                <c:pt idx="238">
                  <c:v>140.92000000000004</c:v>
                </c:pt>
                <c:pt idx="239">
                  <c:v>143.63999999999999</c:v>
                </c:pt>
                <c:pt idx="240">
                  <c:v>147.19</c:v>
                </c:pt>
                <c:pt idx="241">
                  <c:v>137.73999999999995</c:v>
                </c:pt>
                <c:pt idx="242">
                  <c:v>137.72</c:v>
                </c:pt>
                <c:pt idx="243">
                  <c:v>128.9</c:v>
                </c:pt>
                <c:pt idx="244">
                  <c:v>122.64999999999999</c:v>
                </c:pt>
                <c:pt idx="245">
                  <c:v>123.35</c:v>
                </c:pt>
                <c:pt idx="246">
                  <c:v>117.60999999999999</c:v>
                </c:pt>
                <c:pt idx="247">
                  <c:v>115.75</c:v>
                </c:pt>
                <c:pt idx="248">
                  <c:v>125.56000000000002</c:v>
                </c:pt>
                <c:pt idx="249">
                  <c:v>133.06</c:v>
                </c:pt>
                <c:pt idx="250">
                  <c:v>132.03</c:v>
                </c:pt>
                <c:pt idx="251">
                  <c:v>128.96</c:v>
                </c:pt>
                <c:pt idx="252">
                  <c:v>128.32000000000008</c:v>
                </c:pt>
                <c:pt idx="253">
                  <c:v>134.39000000000001</c:v>
                </c:pt>
                <c:pt idx="254">
                  <c:v>125.74000000000002</c:v>
                </c:pt>
                <c:pt idx="255">
                  <c:v>128.16</c:v>
                </c:pt>
                <c:pt idx="256">
                  <c:v>128.34</c:v>
                </c:pt>
                <c:pt idx="257">
                  <c:v>117.97999999999999</c:v>
                </c:pt>
                <c:pt idx="258">
                  <c:v>117.9</c:v>
                </c:pt>
                <c:pt idx="259">
                  <c:v>117.54</c:v>
                </c:pt>
                <c:pt idx="260">
                  <c:v>121.36999999999999</c:v>
                </c:pt>
                <c:pt idx="261">
                  <c:v>127.7</c:v>
                </c:pt>
                <c:pt idx="262">
                  <c:v>124.72</c:v>
                </c:pt>
                <c:pt idx="263">
                  <c:v>117.4</c:v>
                </c:pt>
                <c:pt idx="264">
                  <c:v>121.18999999999998</c:v>
                </c:pt>
                <c:pt idx="265">
                  <c:v>117.47</c:v>
                </c:pt>
                <c:pt idx="266">
                  <c:v>121.09</c:v>
                </c:pt>
                <c:pt idx="267">
                  <c:v>122.93000000000002</c:v>
                </c:pt>
                <c:pt idx="268">
                  <c:v>119.22999999999999</c:v>
                </c:pt>
                <c:pt idx="269">
                  <c:v>117.08</c:v>
                </c:pt>
                <c:pt idx="270">
                  <c:v>110.22999999999999</c:v>
                </c:pt>
                <c:pt idx="271">
                  <c:v>115.32000000000001</c:v>
                </c:pt>
                <c:pt idx="272">
                  <c:v>114.74000000000002</c:v>
                </c:pt>
                <c:pt idx="273">
                  <c:v>114.71000000000002</c:v>
                </c:pt>
                <c:pt idx="274">
                  <c:v>109.24000000000002</c:v>
                </c:pt>
                <c:pt idx="275">
                  <c:v>120.30999999999999</c:v>
                </c:pt>
                <c:pt idx="276">
                  <c:v>131.25</c:v>
                </c:pt>
                <c:pt idx="277">
                  <c:v>127.47000000000003</c:v>
                </c:pt>
                <c:pt idx="278">
                  <c:v>127.39999999999999</c:v>
                </c:pt>
                <c:pt idx="279">
                  <c:v>120.49000000000002</c:v>
                </c:pt>
                <c:pt idx="280">
                  <c:v>120.46000000000002</c:v>
                </c:pt>
                <c:pt idx="281">
                  <c:v>114.45</c:v>
                </c:pt>
                <c:pt idx="282">
                  <c:v>114.17999999999998</c:v>
                </c:pt>
                <c:pt idx="283">
                  <c:v>118.72</c:v>
                </c:pt>
                <c:pt idx="284">
                  <c:v>118.53999999999999</c:v>
                </c:pt>
                <c:pt idx="285">
                  <c:v>117.72999999999999</c:v>
                </c:pt>
                <c:pt idx="286">
                  <c:v>115.51000000000002</c:v>
                </c:pt>
                <c:pt idx="287">
                  <c:v>121.47</c:v>
                </c:pt>
                <c:pt idx="288">
                  <c:v>119.61999999999999</c:v>
                </c:pt>
                <c:pt idx="289">
                  <c:v>118.05000000000003</c:v>
                </c:pt>
                <c:pt idx="290">
                  <c:v>119.79</c:v>
                </c:pt>
                <c:pt idx="291">
                  <c:v>123.21000000000002</c:v>
                </c:pt>
                <c:pt idx="292">
                  <c:v>126</c:v>
                </c:pt>
                <c:pt idx="293">
                  <c:v>128.02000000000001</c:v>
                </c:pt>
                <c:pt idx="294">
                  <c:v>125.91000000000004</c:v>
                </c:pt>
                <c:pt idx="295">
                  <c:v>125.03</c:v>
                </c:pt>
                <c:pt idx="296">
                  <c:v>123.72</c:v>
                </c:pt>
                <c:pt idx="297">
                  <c:v>118.05</c:v>
                </c:pt>
                <c:pt idx="298">
                  <c:v>129.66</c:v>
                </c:pt>
                <c:pt idx="299">
                  <c:v>131.35000000000008</c:v>
                </c:pt>
                <c:pt idx="300">
                  <c:v>131.42000000000004</c:v>
                </c:pt>
                <c:pt idx="301">
                  <c:v>138.54</c:v>
                </c:pt>
                <c:pt idx="302">
                  <c:v>125.4</c:v>
                </c:pt>
                <c:pt idx="303">
                  <c:v>126.21111111111109</c:v>
                </c:pt>
                <c:pt idx="304">
                  <c:v>134.30000000000001</c:v>
                </c:pt>
                <c:pt idx="305">
                  <c:v>130.46999999999997</c:v>
                </c:pt>
                <c:pt idx="306">
                  <c:v>131.85000000000008</c:v>
                </c:pt>
                <c:pt idx="307">
                  <c:v>134.54000000000002</c:v>
                </c:pt>
                <c:pt idx="308">
                  <c:v>135.02000000000004</c:v>
                </c:pt>
                <c:pt idx="309">
                  <c:v>128.19</c:v>
                </c:pt>
                <c:pt idx="310">
                  <c:v>131.80000000000001</c:v>
                </c:pt>
                <c:pt idx="311">
                  <c:v>134.20999999999998</c:v>
                </c:pt>
                <c:pt idx="312">
                  <c:v>133.96999999999997</c:v>
                </c:pt>
                <c:pt idx="313">
                  <c:v>133.54000000000002</c:v>
                </c:pt>
                <c:pt idx="314">
                  <c:v>127.78999999999999</c:v>
                </c:pt>
                <c:pt idx="315">
                  <c:v>126.3</c:v>
                </c:pt>
                <c:pt idx="316">
                  <c:v>130.03000000000003</c:v>
                </c:pt>
                <c:pt idx="317">
                  <c:v>134.26000000000002</c:v>
                </c:pt>
                <c:pt idx="318">
                  <c:v>140.87</c:v>
                </c:pt>
                <c:pt idx="319">
                  <c:v>144.20999999999998</c:v>
                </c:pt>
                <c:pt idx="320">
                  <c:v>140.63999999999999</c:v>
                </c:pt>
                <c:pt idx="321">
                  <c:v>138.13999999999996</c:v>
                </c:pt>
                <c:pt idx="322">
                  <c:v>136.10999999999999</c:v>
                </c:pt>
                <c:pt idx="323">
                  <c:v>143.9</c:v>
                </c:pt>
                <c:pt idx="324">
                  <c:v>146.1</c:v>
                </c:pt>
                <c:pt idx="325">
                  <c:v>143.79000000000002</c:v>
                </c:pt>
                <c:pt idx="326">
                  <c:v>133.82000000000008</c:v>
                </c:pt>
                <c:pt idx="327">
                  <c:v>132.32000000000008</c:v>
                </c:pt>
                <c:pt idx="328">
                  <c:v>132.83000000000001</c:v>
                </c:pt>
                <c:pt idx="329">
                  <c:v>136.76</c:v>
                </c:pt>
                <c:pt idx="330">
                  <c:v>146.63999999999999</c:v>
                </c:pt>
                <c:pt idx="331">
                  <c:v>138.31</c:v>
                </c:pt>
                <c:pt idx="332">
                  <c:v>146.09</c:v>
                </c:pt>
                <c:pt idx="333">
                  <c:v>153.5</c:v>
                </c:pt>
                <c:pt idx="334">
                  <c:v>152.51</c:v>
                </c:pt>
                <c:pt idx="335">
                  <c:v>158.54000000000002</c:v>
                </c:pt>
                <c:pt idx="336">
                  <c:v>164.15000000000003</c:v>
                </c:pt>
                <c:pt idx="337">
                  <c:v>161.62</c:v>
                </c:pt>
                <c:pt idx="338">
                  <c:v>172.51</c:v>
                </c:pt>
                <c:pt idx="339">
                  <c:v>178.70999999999998</c:v>
                </c:pt>
                <c:pt idx="340">
                  <c:v>165.13000000000002</c:v>
                </c:pt>
                <c:pt idx="341">
                  <c:v>161.44999999999999</c:v>
                </c:pt>
                <c:pt idx="342">
                  <c:v>161.6</c:v>
                </c:pt>
                <c:pt idx="343">
                  <c:v>158.71999999999989</c:v>
                </c:pt>
                <c:pt idx="344">
                  <c:v>155.04</c:v>
                </c:pt>
                <c:pt idx="345">
                  <c:v>168.17000000000002</c:v>
                </c:pt>
                <c:pt idx="346">
                  <c:v>175.92000000000004</c:v>
                </c:pt>
                <c:pt idx="347">
                  <c:v>174.3</c:v>
                </c:pt>
                <c:pt idx="348">
                  <c:v>164.26</c:v>
                </c:pt>
                <c:pt idx="349">
                  <c:v>154.29000000000002</c:v>
                </c:pt>
                <c:pt idx="350">
                  <c:v>157.67000000000002</c:v>
                </c:pt>
                <c:pt idx="351">
                  <c:v>160.38000000000008</c:v>
                </c:pt>
                <c:pt idx="352">
                  <c:v>169.70000000000002</c:v>
                </c:pt>
                <c:pt idx="353">
                  <c:v>167.79000000000002</c:v>
                </c:pt>
                <c:pt idx="354">
                  <c:v>163.70999999999998</c:v>
                </c:pt>
                <c:pt idx="355">
                  <c:v>159.36000000000001</c:v>
                </c:pt>
                <c:pt idx="356">
                  <c:v>158.70999999999998</c:v>
                </c:pt>
                <c:pt idx="357">
                  <c:v>140.46</c:v>
                </c:pt>
                <c:pt idx="358">
                  <c:v>133.92000000000004</c:v>
                </c:pt>
                <c:pt idx="359">
                  <c:v>148.63</c:v>
                </c:pt>
                <c:pt idx="360">
                  <c:v>167.24999999999989</c:v>
                </c:pt>
                <c:pt idx="361">
                  <c:v>171.94</c:v>
                </c:pt>
                <c:pt idx="362">
                  <c:v>164.69</c:v>
                </c:pt>
                <c:pt idx="363">
                  <c:v>163.33000000000001</c:v>
                </c:pt>
                <c:pt idx="364">
                  <c:v>150.51000000000002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'Flow @ Bonneville (3)'!$AD$6</c:f>
              <c:strCache>
                <c:ptCount val="1"/>
                <c:pt idx="0">
                  <c:v>1980's AVG</c:v>
                </c:pt>
              </c:strCache>
            </c:strRef>
          </c:tx>
          <c:spPr>
            <a:ln w="25400">
              <a:solidFill>
                <a:srgbClr val="99CC00"/>
              </a:solidFill>
              <a:prstDash val="solid"/>
            </a:ln>
          </c:spPr>
          <c:marker>
            <c:symbol val="none"/>
          </c:marker>
          <c:xVal>
            <c:numRef>
              <c:f>'Flow @ Bonneville (3)'!$A$7:$A$371</c:f>
              <c:numCache>
                <c:formatCode>d\-mmm</c:formatCode>
                <c:ptCount val="365"/>
                <c:pt idx="0">
                  <c:v>38718</c:v>
                </c:pt>
                <c:pt idx="1">
                  <c:v>38719</c:v>
                </c:pt>
                <c:pt idx="2">
                  <c:v>38720</c:v>
                </c:pt>
                <c:pt idx="3">
                  <c:v>38721</c:v>
                </c:pt>
                <c:pt idx="4">
                  <c:v>38722</c:v>
                </c:pt>
                <c:pt idx="5">
                  <c:v>38723</c:v>
                </c:pt>
                <c:pt idx="6">
                  <c:v>38724</c:v>
                </c:pt>
                <c:pt idx="7">
                  <c:v>38725</c:v>
                </c:pt>
                <c:pt idx="8">
                  <c:v>38726</c:v>
                </c:pt>
                <c:pt idx="9">
                  <c:v>38727</c:v>
                </c:pt>
                <c:pt idx="10">
                  <c:v>38728</c:v>
                </c:pt>
                <c:pt idx="11">
                  <c:v>38729</c:v>
                </c:pt>
                <c:pt idx="12">
                  <c:v>38730</c:v>
                </c:pt>
                <c:pt idx="13">
                  <c:v>38731</c:v>
                </c:pt>
                <c:pt idx="14">
                  <c:v>38732</c:v>
                </c:pt>
                <c:pt idx="15">
                  <c:v>38733</c:v>
                </c:pt>
                <c:pt idx="16">
                  <c:v>38734</c:v>
                </c:pt>
                <c:pt idx="17">
                  <c:v>38735</c:v>
                </c:pt>
                <c:pt idx="18">
                  <c:v>38736</c:v>
                </c:pt>
                <c:pt idx="19">
                  <c:v>38737</c:v>
                </c:pt>
                <c:pt idx="20">
                  <c:v>38738</c:v>
                </c:pt>
                <c:pt idx="21">
                  <c:v>38739</c:v>
                </c:pt>
                <c:pt idx="22">
                  <c:v>38740</c:v>
                </c:pt>
                <c:pt idx="23">
                  <c:v>38741</c:v>
                </c:pt>
                <c:pt idx="24">
                  <c:v>38742</c:v>
                </c:pt>
                <c:pt idx="25">
                  <c:v>38743</c:v>
                </c:pt>
                <c:pt idx="26">
                  <c:v>38744</c:v>
                </c:pt>
                <c:pt idx="27">
                  <c:v>38745</c:v>
                </c:pt>
                <c:pt idx="28">
                  <c:v>38746</c:v>
                </c:pt>
                <c:pt idx="29">
                  <c:v>38747</c:v>
                </c:pt>
                <c:pt idx="30">
                  <c:v>38748</c:v>
                </c:pt>
                <c:pt idx="31">
                  <c:v>38749</c:v>
                </c:pt>
                <c:pt idx="32">
                  <c:v>38750</c:v>
                </c:pt>
                <c:pt idx="33">
                  <c:v>38751</c:v>
                </c:pt>
                <c:pt idx="34">
                  <c:v>38752</c:v>
                </c:pt>
                <c:pt idx="35">
                  <c:v>38753</c:v>
                </c:pt>
                <c:pt idx="36">
                  <c:v>38754</c:v>
                </c:pt>
                <c:pt idx="37">
                  <c:v>38755</c:v>
                </c:pt>
                <c:pt idx="38">
                  <c:v>38756</c:v>
                </c:pt>
                <c:pt idx="39">
                  <c:v>38757</c:v>
                </c:pt>
                <c:pt idx="40">
                  <c:v>38758</c:v>
                </c:pt>
                <c:pt idx="41">
                  <c:v>38759</c:v>
                </c:pt>
                <c:pt idx="42">
                  <c:v>38760</c:v>
                </c:pt>
                <c:pt idx="43">
                  <c:v>38761</c:v>
                </c:pt>
                <c:pt idx="44">
                  <c:v>38762</c:v>
                </c:pt>
                <c:pt idx="45">
                  <c:v>38763</c:v>
                </c:pt>
                <c:pt idx="46">
                  <c:v>38764</c:v>
                </c:pt>
                <c:pt idx="47">
                  <c:v>38765</c:v>
                </c:pt>
                <c:pt idx="48">
                  <c:v>38766</c:v>
                </c:pt>
                <c:pt idx="49">
                  <c:v>38767</c:v>
                </c:pt>
                <c:pt idx="50">
                  <c:v>38768</c:v>
                </c:pt>
                <c:pt idx="51">
                  <c:v>38769</c:v>
                </c:pt>
                <c:pt idx="52">
                  <c:v>38770</c:v>
                </c:pt>
                <c:pt idx="53">
                  <c:v>38771</c:v>
                </c:pt>
                <c:pt idx="54">
                  <c:v>38772</c:v>
                </c:pt>
                <c:pt idx="55">
                  <c:v>38773</c:v>
                </c:pt>
                <c:pt idx="56">
                  <c:v>38774</c:v>
                </c:pt>
                <c:pt idx="57">
                  <c:v>38775</c:v>
                </c:pt>
                <c:pt idx="58">
                  <c:v>38776</c:v>
                </c:pt>
                <c:pt idx="59">
                  <c:v>38777</c:v>
                </c:pt>
                <c:pt idx="60">
                  <c:v>38778</c:v>
                </c:pt>
                <c:pt idx="61">
                  <c:v>38779</c:v>
                </c:pt>
                <c:pt idx="62">
                  <c:v>38780</c:v>
                </c:pt>
                <c:pt idx="63">
                  <c:v>38781</c:v>
                </c:pt>
                <c:pt idx="64">
                  <c:v>38782</c:v>
                </c:pt>
                <c:pt idx="65">
                  <c:v>38783</c:v>
                </c:pt>
                <c:pt idx="66">
                  <c:v>38784</c:v>
                </c:pt>
                <c:pt idx="67">
                  <c:v>38785</c:v>
                </c:pt>
                <c:pt idx="68">
                  <c:v>38786</c:v>
                </c:pt>
                <c:pt idx="69">
                  <c:v>38787</c:v>
                </c:pt>
                <c:pt idx="70">
                  <c:v>38788</c:v>
                </c:pt>
                <c:pt idx="71">
                  <c:v>38789</c:v>
                </c:pt>
                <c:pt idx="72">
                  <c:v>38790</c:v>
                </c:pt>
                <c:pt idx="73">
                  <c:v>38791</c:v>
                </c:pt>
                <c:pt idx="74">
                  <c:v>38792</c:v>
                </c:pt>
                <c:pt idx="75">
                  <c:v>38793</c:v>
                </c:pt>
                <c:pt idx="76">
                  <c:v>38794</c:v>
                </c:pt>
                <c:pt idx="77">
                  <c:v>38795</c:v>
                </c:pt>
                <c:pt idx="78">
                  <c:v>38796</c:v>
                </c:pt>
                <c:pt idx="79">
                  <c:v>38797</c:v>
                </c:pt>
                <c:pt idx="80">
                  <c:v>38798</c:v>
                </c:pt>
                <c:pt idx="81">
                  <c:v>38799</c:v>
                </c:pt>
                <c:pt idx="82">
                  <c:v>38800</c:v>
                </c:pt>
                <c:pt idx="83">
                  <c:v>38801</c:v>
                </c:pt>
                <c:pt idx="84">
                  <c:v>38802</c:v>
                </c:pt>
                <c:pt idx="85">
                  <c:v>38803</c:v>
                </c:pt>
                <c:pt idx="86">
                  <c:v>38804</c:v>
                </c:pt>
                <c:pt idx="87">
                  <c:v>38805</c:v>
                </c:pt>
                <c:pt idx="88">
                  <c:v>38806</c:v>
                </c:pt>
                <c:pt idx="89">
                  <c:v>38807</c:v>
                </c:pt>
                <c:pt idx="90">
                  <c:v>38808</c:v>
                </c:pt>
                <c:pt idx="91">
                  <c:v>38809</c:v>
                </c:pt>
                <c:pt idx="92">
                  <c:v>38810</c:v>
                </c:pt>
                <c:pt idx="93">
                  <c:v>38811</c:v>
                </c:pt>
                <c:pt idx="94">
                  <c:v>38812</c:v>
                </c:pt>
                <c:pt idx="95">
                  <c:v>38813</c:v>
                </c:pt>
                <c:pt idx="96">
                  <c:v>38814</c:v>
                </c:pt>
                <c:pt idx="97">
                  <c:v>38815</c:v>
                </c:pt>
                <c:pt idx="98">
                  <c:v>38816</c:v>
                </c:pt>
                <c:pt idx="99">
                  <c:v>38817</c:v>
                </c:pt>
                <c:pt idx="100">
                  <c:v>38818</c:v>
                </c:pt>
                <c:pt idx="101">
                  <c:v>38819</c:v>
                </c:pt>
                <c:pt idx="102">
                  <c:v>38820</c:v>
                </c:pt>
                <c:pt idx="103">
                  <c:v>38821</c:v>
                </c:pt>
                <c:pt idx="104">
                  <c:v>38822</c:v>
                </c:pt>
                <c:pt idx="105">
                  <c:v>38823</c:v>
                </c:pt>
                <c:pt idx="106">
                  <c:v>38824</c:v>
                </c:pt>
                <c:pt idx="107">
                  <c:v>38825</c:v>
                </c:pt>
                <c:pt idx="108">
                  <c:v>38826</c:v>
                </c:pt>
                <c:pt idx="109">
                  <c:v>38827</c:v>
                </c:pt>
                <c:pt idx="110">
                  <c:v>38828</c:v>
                </c:pt>
                <c:pt idx="111">
                  <c:v>38829</c:v>
                </c:pt>
                <c:pt idx="112">
                  <c:v>38830</c:v>
                </c:pt>
                <c:pt idx="113">
                  <c:v>38831</c:v>
                </c:pt>
                <c:pt idx="114">
                  <c:v>38832</c:v>
                </c:pt>
                <c:pt idx="115">
                  <c:v>38833</c:v>
                </c:pt>
                <c:pt idx="116">
                  <c:v>38834</c:v>
                </c:pt>
                <c:pt idx="117">
                  <c:v>38835</c:v>
                </c:pt>
                <c:pt idx="118">
                  <c:v>38836</c:v>
                </c:pt>
                <c:pt idx="119">
                  <c:v>38837</c:v>
                </c:pt>
                <c:pt idx="120">
                  <c:v>38838</c:v>
                </c:pt>
                <c:pt idx="121">
                  <c:v>38839</c:v>
                </c:pt>
                <c:pt idx="122">
                  <c:v>38840</c:v>
                </c:pt>
                <c:pt idx="123">
                  <c:v>38841</c:v>
                </c:pt>
                <c:pt idx="124">
                  <c:v>38842</c:v>
                </c:pt>
                <c:pt idx="125">
                  <c:v>38843</c:v>
                </c:pt>
                <c:pt idx="126">
                  <c:v>38844</c:v>
                </c:pt>
                <c:pt idx="127">
                  <c:v>38845</c:v>
                </c:pt>
                <c:pt idx="128">
                  <c:v>38846</c:v>
                </c:pt>
                <c:pt idx="129">
                  <c:v>38847</c:v>
                </c:pt>
                <c:pt idx="130">
                  <c:v>38848</c:v>
                </c:pt>
                <c:pt idx="131">
                  <c:v>38849</c:v>
                </c:pt>
                <c:pt idx="132">
                  <c:v>38850</c:v>
                </c:pt>
                <c:pt idx="133">
                  <c:v>38851</c:v>
                </c:pt>
                <c:pt idx="134">
                  <c:v>38852</c:v>
                </c:pt>
                <c:pt idx="135">
                  <c:v>38853</c:v>
                </c:pt>
                <c:pt idx="136">
                  <c:v>38854</c:v>
                </c:pt>
                <c:pt idx="137">
                  <c:v>38855</c:v>
                </c:pt>
                <c:pt idx="138">
                  <c:v>38856</c:v>
                </c:pt>
                <c:pt idx="139">
                  <c:v>38857</c:v>
                </c:pt>
                <c:pt idx="140">
                  <c:v>38858</c:v>
                </c:pt>
                <c:pt idx="141">
                  <c:v>38859</c:v>
                </c:pt>
                <c:pt idx="142">
                  <c:v>38860</c:v>
                </c:pt>
                <c:pt idx="143">
                  <c:v>38861</c:v>
                </c:pt>
                <c:pt idx="144">
                  <c:v>38862</c:v>
                </c:pt>
                <c:pt idx="145">
                  <c:v>38863</c:v>
                </c:pt>
                <c:pt idx="146">
                  <c:v>38864</c:v>
                </c:pt>
                <c:pt idx="147">
                  <c:v>38865</c:v>
                </c:pt>
                <c:pt idx="148">
                  <c:v>38866</c:v>
                </c:pt>
                <c:pt idx="149">
                  <c:v>38867</c:v>
                </c:pt>
                <c:pt idx="150">
                  <c:v>38868</c:v>
                </c:pt>
                <c:pt idx="151">
                  <c:v>38869</c:v>
                </c:pt>
                <c:pt idx="152">
                  <c:v>38870</c:v>
                </c:pt>
                <c:pt idx="153">
                  <c:v>38871</c:v>
                </c:pt>
                <c:pt idx="154">
                  <c:v>38872</c:v>
                </c:pt>
                <c:pt idx="155">
                  <c:v>38873</c:v>
                </c:pt>
                <c:pt idx="156">
                  <c:v>38874</c:v>
                </c:pt>
                <c:pt idx="157">
                  <c:v>38875</c:v>
                </c:pt>
                <c:pt idx="158">
                  <c:v>38876</c:v>
                </c:pt>
                <c:pt idx="159">
                  <c:v>38877</c:v>
                </c:pt>
                <c:pt idx="160">
                  <c:v>38878</c:v>
                </c:pt>
                <c:pt idx="161">
                  <c:v>38879</c:v>
                </c:pt>
                <c:pt idx="162">
                  <c:v>38880</c:v>
                </c:pt>
                <c:pt idx="163">
                  <c:v>38881</c:v>
                </c:pt>
                <c:pt idx="164">
                  <c:v>38882</c:v>
                </c:pt>
                <c:pt idx="165">
                  <c:v>38883</c:v>
                </c:pt>
                <c:pt idx="166">
                  <c:v>38884</c:v>
                </c:pt>
                <c:pt idx="167">
                  <c:v>38885</c:v>
                </c:pt>
                <c:pt idx="168">
                  <c:v>38886</c:v>
                </c:pt>
                <c:pt idx="169">
                  <c:v>38887</c:v>
                </c:pt>
                <c:pt idx="170">
                  <c:v>38888</c:v>
                </c:pt>
                <c:pt idx="171">
                  <c:v>38889</c:v>
                </c:pt>
                <c:pt idx="172">
                  <c:v>38890</c:v>
                </c:pt>
                <c:pt idx="173">
                  <c:v>38891</c:v>
                </c:pt>
                <c:pt idx="174">
                  <c:v>38892</c:v>
                </c:pt>
                <c:pt idx="175">
                  <c:v>38893</c:v>
                </c:pt>
                <c:pt idx="176">
                  <c:v>38894</c:v>
                </c:pt>
                <c:pt idx="177">
                  <c:v>38895</c:v>
                </c:pt>
                <c:pt idx="178">
                  <c:v>38896</c:v>
                </c:pt>
                <c:pt idx="179">
                  <c:v>38897</c:v>
                </c:pt>
                <c:pt idx="180">
                  <c:v>38898</c:v>
                </c:pt>
                <c:pt idx="181">
                  <c:v>38899</c:v>
                </c:pt>
                <c:pt idx="182">
                  <c:v>38900</c:v>
                </c:pt>
                <c:pt idx="183">
                  <c:v>38901</c:v>
                </c:pt>
                <c:pt idx="184">
                  <c:v>38902</c:v>
                </c:pt>
                <c:pt idx="185">
                  <c:v>38903</c:v>
                </c:pt>
                <c:pt idx="186">
                  <c:v>38904</c:v>
                </c:pt>
                <c:pt idx="187">
                  <c:v>38905</c:v>
                </c:pt>
                <c:pt idx="188">
                  <c:v>38906</c:v>
                </c:pt>
                <c:pt idx="189">
                  <c:v>38907</c:v>
                </c:pt>
                <c:pt idx="190">
                  <c:v>38908</c:v>
                </c:pt>
                <c:pt idx="191">
                  <c:v>38909</c:v>
                </c:pt>
                <c:pt idx="192">
                  <c:v>38910</c:v>
                </c:pt>
                <c:pt idx="193">
                  <c:v>38911</c:v>
                </c:pt>
                <c:pt idx="194">
                  <c:v>38912</c:v>
                </c:pt>
                <c:pt idx="195">
                  <c:v>38913</c:v>
                </c:pt>
                <c:pt idx="196">
                  <c:v>38914</c:v>
                </c:pt>
                <c:pt idx="197">
                  <c:v>38915</c:v>
                </c:pt>
                <c:pt idx="198">
                  <c:v>38916</c:v>
                </c:pt>
                <c:pt idx="199">
                  <c:v>38917</c:v>
                </c:pt>
                <c:pt idx="200">
                  <c:v>38918</c:v>
                </c:pt>
                <c:pt idx="201">
                  <c:v>38919</c:v>
                </c:pt>
                <c:pt idx="202">
                  <c:v>38920</c:v>
                </c:pt>
                <c:pt idx="203">
                  <c:v>38921</c:v>
                </c:pt>
                <c:pt idx="204">
                  <c:v>38922</c:v>
                </c:pt>
                <c:pt idx="205">
                  <c:v>38923</c:v>
                </c:pt>
                <c:pt idx="206">
                  <c:v>38924</c:v>
                </c:pt>
                <c:pt idx="207">
                  <c:v>38925</c:v>
                </c:pt>
                <c:pt idx="208">
                  <c:v>38926</c:v>
                </c:pt>
                <c:pt idx="209">
                  <c:v>38927</c:v>
                </c:pt>
                <c:pt idx="210">
                  <c:v>38928</c:v>
                </c:pt>
                <c:pt idx="211">
                  <c:v>38929</c:v>
                </c:pt>
                <c:pt idx="212">
                  <c:v>38930</c:v>
                </c:pt>
                <c:pt idx="213">
                  <c:v>38931</c:v>
                </c:pt>
                <c:pt idx="214">
                  <c:v>38932</c:v>
                </c:pt>
                <c:pt idx="215">
                  <c:v>38933</c:v>
                </c:pt>
                <c:pt idx="216">
                  <c:v>38934</c:v>
                </c:pt>
                <c:pt idx="217">
                  <c:v>38935</c:v>
                </c:pt>
                <c:pt idx="218">
                  <c:v>38936</c:v>
                </c:pt>
                <c:pt idx="219">
                  <c:v>38937</c:v>
                </c:pt>
                <c:pt idx="220">
                  <c:v>38938</c:v>
                </c:pt>
                <c:pt idx="221">
                  <c:v>38939</c:v>
                </c:pt>
                <c:pt idx="222">
                  <c:v>38940</c:v>
                </c:pt>
                <c:pt idx="223">
                  <c:v>38941</c:v>
                </c:pt>
                <c:pt idx="224">
                  <c:v>38942</c:v>
                </c:pt>
                <c:pt idx="225">
                  <c:v>38943</c:v>
                </c:pt>
                <c:pt idx="226">
                  <c:v>38944</c:v>
                </c:pt>
                <c:pt idx="227">
                  <c:v>38945</c:v>
                </c:pt>
                <c:pt idx="228">
                  <c:v>38946</c:v>
                </c:pt>
                <c:pt idx="229">
                  <c:v>38947</c:v>
                </c:pt>
                <c:pt idx="230">
                  <c:v>38948</c:v>
                </c:pt>
                <c:pt idx="231">
                  <c:v>38949</c:v>
                </c:pt>
                <c:pt idx="232">
                  <c:v>38950</c:v>
                </c:pt>
                <c:pt idx="233">
                  <c:v>38951</c:v>
                </c:pt>
                <c:pt idx="234">
                  <c:v>38952</c:v>
                </c:pt>
                <c:pt idx="235">
                  <c:v>38953</c:v>
                </c:pt>
                <c:pt idx="236">
                  <c:v>38954</c:v>
                </c:pt>
                <c:pt idx="237">
                  <c:v>38955</c:v>
                </c:pt>
                <c:pt idx="238">
                  <c:v>38956</c:v>
                </c:pt>
                <c:pt idx="239">
                  <c:v>38957</c:v>
                </c:pt>
                <c:pt idx="240">
                  <c:v>38958</c:v>
                </c:pt>
                <c:pt idx="241">
                  <c:v>38959</c:v>
                </c:pt>
                <c:pt idx="242">
                  <c:v>38960</c:v>
                </c:pt>
                <c:pt idx="243">
                  <c:v>38961</c:v>
                </c:pt>
                <c:pt idx="244">
                  <c:v>38962</c:v>
                </c:pt>
                <c:pt idx="245">
                  <c:v>38963</c:v>
                </c:pt>
                <c:pt idx="246">
                  <c:v>38964</c:v>
                </c:pt>
                <c:pt idx="247">
                  <c:v>38965</c:v>
                </c:pt>
                <c:pt idx="248">
                  <c:v>38966</c:v>
                </c:pt>
                <c:pt idx="249">
                  <c:v>38967</c:v>
                </c:pt>
                <c:pt idx="250">
                  <c:v>38968</c:v>
                </c:pt>
                <c:pt idx="251">
                  <c:v>38969</c:v>
                </c:pt>
                <c:pt idx="252">
                  <c:v>38970</c:v>
                </c:pt>
                <c:pt idx="253">
                  <c:v>38971</c:v>
                </c:pt>
                <c:pt idx="254">
                  <c:v>38972</c:v>
                </c:pt>
                <c:pt idx="255">
                  <c:v>38973</c:v>
                </c:pt>
                <c:pt idx="256">
                  <c:v>38974</c:v>
                </c:pt>
                <c:pt idx="257">
                  <c:v>38975</c:v>
                </c:pt>
                <c:pt idx="258">
                  <c:v>38976</c:v>
                </c:pt>
                <c:pt idx="259">
                  <c:v>38977</c:v>
                </c:pt>
                <c:pt idx="260">
                  <c:v>38978</c:v>
                </c:pt>
                <c:pt idx="261">
                  <c:v>38979</c:v>
                </c:pt>
                <c:pt idx="262">
                  <c:v>38980</c:v>
                </c:pt>
                <c:pt idx="263">
                  <c:v>38981</c:v>
                </c:pt>
                <c:pt idx="264">
                  <c:v>38982</c:v>
                </c:pt>
                <c:pt idx="265">
                  <c:v>38983</c:v>
                </c:pt>
                <c:pt idx="266">
                  <c:v>38984</c:v>
                </c:pt>
                <c:pt idx="267">
                  <c:v>38985</c:v>
                </c:pt>
                <c:pt idx="268">
                  <c:v>38986</c:v>
                </c:pt>
                <c:pt idx="269">
                  <c:v>38987</c:v>
                </c:pt>
                <c:pt idx="270">
                  <c:v>38988</c:v>
                </c:pt>
                <c:pt idx="271">
                  <c:v>38989</c:v>
                </c:pt>
                <c:pt idx="272">
                  <c:v>38990</c:v>
                </c:pt>
                <c:pt idx="273">
                  <c:v>38991</c:v>
                </c:pt>
                <c:pt idx="274">
                  <c:v>38992</c:v>
                </c:pt>
                <c:pt idx="275">
                  <c:v>38993</c:v>
                </c:pt>
                <c:pt idx="276">
                  <c:v>38994</c:v>
                </c:pt>
                <c:pt idx="277">
                  <c:v>38995</c:v>
                </c:pt>
                <c:pt idx="278">
                  <c:v>38996</c:v>
                </c:pt>
                <c:pt idx="279">
                  <c:v>38997</c:v>
                </c:pt>
                <c:pt idx="280">
                  <c:v>38998</c:v>
                </c:pt>
                <c:pt idx="281">
                  <c:v>38999</c:v>
                </c:pt>
                <c:pt idx="282">
                  <c:v>39000</c:v>
                </c:pt>
                <c:pt idx="283">
                  <c:v>39001</c:v>
                </c:pt>
                <c:pt idx="284">
                  <c:v>39002</c:v>
                </c:pt>
                <c:pt idx="285">
                  <c:v>39003</c:v>
                </c:pt>
                <c:pt idx="286">
                  <c:v>39004</c:v>
                </c:pt>
                <c:pt idx="287">
                  <c:v>39005</c:v>
                </c:pt>
                <c:pt idx="288">
                  <c:v>39006</c:v>
                </c:pt>
                <c:pt idx="289">
                  <c:v>39007</c:v>
                </c:pt>
                <c:pt idx="290">
                  <c:v>39008</c:v>
                </c:pt>
                <c:pt idx="291">
                  <c:v>39009</c:v>
                </c:pt>
                <c:pt idx="292">
                  <c:v>39010</c:v>
                </c:pt>
                <c:pt idx="293">
                  <c:v>39011</c:v>
                </c:pt>
                <c:pt idx="294">
                  <c:v>39012</c:v>
                </c:pt>
                <c:pt idx="295">
                  <c:v>39013</c:v>
                </c:pt>
                <c:pt idx="296">
                  <c:v>39014</c:v>
                </c:pt>
                <c:pt idx="297">
                  <c:v>39015</c:v>
                </c:pt>
                <c:pt idx="298">
                  <c:v>39016</c:v>
                </c:pt>
                <c:pt idx="299">
                  <c:v>39017</c:v>
                </c:pt>
                <c:pt idx="300">
                  <c:v>39018</c:v>
                </c:pt>
                <c:pt idx="301">
                  <c:v>39019</c:v>
                </c:pt>
                <c:pt idx="302">
                  <c:v>39020</c:v>
                </c:pt>
                <c:pt idx="303">
                  <c:v>39021</c:v>
                </c:pt>
                <c:pt idx="304">
                  <c:v>39022</c:v>
                </c:pt>
                <c:pt idx="305">
                  <c:v>39023</c:v>
                </c:pt>
                <c:pt idx="306">
                  <c:v>39024</c:v>
                </c:pt>
                <c:pt idx="307">
                  <c:v>39025</c:v>
                </c:pt>
                <c:pt idx="308">
                  <c:v>39026</c:v>
                </c:pt>
                <c:pt idx="309">
                  <c:v>39027</c:v>
                </c:pt>
                <c:pt idx="310">
                  <c:v>39028</c:v>
                </c:pt>
                <c:pt idx="311">
                  <c:v>39029</c:v>
                </c:pt>
                <c:pt idx="312">
                  <c:v>39030</c:v>
                </c:pt>
                <c:pt idx="313">
                  <c:v>39031</c:v>
                </c:pt>
                <c:pt idx="314">
                  <c:v>39032</c:v>
                </c:pt>
                <c:pt idx="315">
                  <c:v>39033</c:v>
                </c:pt>
                <c:pt idx="316">
                  <c:v>39034</c:v>
                </c:pt>
                <c:pt idx="317">
                  <c:v>39035</c:v>
                </c:pt>
                <c:pt idx="318">
                  <c:v>39036</c:v>
                </c:pt>
                <c:pt idx="319">
                  <c:v>39037</c:v>
                </c:pt>
                <c:pt idx="320">
                  <c:v>39038</c:v>
                </c:pt>
                <c:pt idx="321">
                  <c:v>39039</c:v>
                </c:pt>
                <c:pt idx="322">
                  <c:v>39040</c:v>
                </c:pt>
                <c:pt idx="323">
                  <c:v>39041</c:v>
                </c:pt>
                <c:pt idx="324">
                  <c:v>39042</c:v>
                </c:pt>
                <c:pt idx="325">
                  <c:v>39043</c:v>
                </c:pt>
                <c:pt idx="326">
                  <c:v>39044</c:v>
                </c:pt>
                <c:pt idx="327">
                  <c:v>39045</c:v>
                </c:pt>
                <c:pt idx="328">
                  <c:v>39046</c:v>
                </c:pt>
                <c:pt idx="329">
                  <c:v>39047</c:v>
                </c:pt>
                <c:pt idx="330">
                  <c:v>39048</c:v>
                </c:pt>
                <c:pt idx="331">
                  <c:v>39049</c:v>
                </c:pt>
                <c:pt idx="332">
                  <c:v>39050</c:v>
                </c:pt>
                <c:pt idx="333">
                  <c:v>39051</c:v>
                </c:pt>
                <c:pt idx="334">
                  <c:v>39052</c:v>
                </c:pt>
                <c:pt idx="335">
                  <c:v>39053</c:v>
                </c:pt>
                <c:pt idx="336">
                  <c:v>39054</c:v>
                </c:pt>
                <c:pt idx="337">
                  <c:v>39055</c:v>
                </c:pt>
                <c:pt idx="338">
                  <c:v>39056</c:v>
                </c:pt>
                <c:pt idx="339">
                  <c:v>39057</c:v>
                </c:pt>
                <c:pt idx="340">
                  <c:v>39058</c:v>
                </c:pt>
                <c:pt idx="341">
                  <c:v>39059</c:v>
                </c:pt>
                <c:pt idx="342">
                  <c:v>39060</c:v>
                </c:pt>
                <c:pt idx="343">
                  <c:v>39061</c:v>
                </c:pt>
                <c:pt idx="344">
                  <c:v>39062</c:v>
                </c:pt>
                <c:pt idx="345">
                  <c:v>39063</c:v>
                </c:pt>
                <c:pt idx="346">
                  <c:v>39064</c:v>
                </c:pt>
                <c:pt idx="347">
                  <c:v>39065</c:v>
                </c:pt>
                <c:pt idx="348">
                  <c:v>39066</c:v>
                </c:pt>
                <c:pt idx="349">
                  <c:v>39067</c:v>
                </c:pt>
                <c:pt idx="350">
                  <c:v>39068</c:v>
                </c:pt>
                <c:pt idx="351">
                  <c:v>39069</c:v>
                </c:pt>
                <c:pt idx="352">
                  <c:v>39070</c:v>
                </c:pt>
                <c:pt idx="353">
                  <c:v>39071</c:v>
                </c:pt>
                <c:pt idx="354">
                  <c:v>39072</c:v>
                </c:pt>
                <c:pt idx="355">
                  <c:v>39073</c:v>
                </c:pt>
                <c:pt idx="356">
                  <c:v>39074</c:v>
                </c:pt>
                <c:pt idx="357">
                  <c:v>39075</c:v>
                </c:pt>
                <c:pt idx="358">
                  <c:v>39076</c:v>
                </c:pt>
                <c:pt idx="359">
                  <c:v>39077</c:v>
                </c:pt>
                <c:pt idx="360">
                  <c:v>39078</c:v>
                </c:pt>
                <c:pt idx="361">
                  <c:v>39079</c:v>
                </c:pt>
                <c:pt idx="362">
                  <c:v>39080</c:v>
                </c:pt>
                <c:pt idx="363">
                  <c:v>39081</c:v>
                </c:pt>
                <c:pt idx="364">
                  <c:v>39082</c:v>
                </c:pt>
              </c:numCache>
            </c:numRef>
          </c:xVal>
          <c:yVal>
            <c:numRef>
              <c:f>'Flow @ Bonneville (3)'!$AD$7:$AD$371</c:f>
              <c:numCache>
                <c:formatCode>0.0</c:formatCode>
                <c:ptCount val="365"/>
                <c:pt idx="0">
                  <c:v>156.91</c:v>
                </c:pt>
                <c:pt idx="1">
                  <c:v>161.72999999999999</c:v>
                </c:pt>
                <c:pt idx="2">
                  <c:v>165.20999999999998</c:v>
                </c:pt>
                <c:pt idx="3">
                  <c:v>170.74999999999989</c:v>
                </c:pt>
                <c:pt idx="4">
                  <c:v>179.38000000000008</c:v>
                </c:pt>
                <c:pt idx="5">
                  <c:v>183.13000000000002</c:v>
                </c:pt>
                <c:pt idx="6">
                  <c:v>204.16000000000003</c:v>
                </c:pt>
                <c:pt idx="7">
                  <c:v>195.56000000000003</c:v>
                </c:pt>
                <c:pt idx="8">
                  <c:v>198.16</c:v>
                </c:pt>
                <c:pt idx="9">
                  <c:v>194.36000000000004</c:v>
                </c:pt>
                <c:pt idx="10">
                  <c:v>188.94000000000003</c:v>
                </c:pt>
                <c:pt idx="11">
                  <c:v>182.97</c:v>
                </c:pt>
                <c:pt idx="12">
                  <c:v>189.36</c:v>
                </c:pt>
                <c:pt idx="13">
                  <c:v>185.75000000000003</c:v>
                </c:pt>
                <c:pt idx="14">
                  <c:v>196.44</c:v>
                </c:pt>
                <c:pt idx="15">
                  <c:v>188.3</c:v>
                </c:pt>
                <c:pt idx="16">
                  <c:v>180.04999999999998</c:v>
                </c:pt>
                <c:pt idx="17">
                  <c:v>181.96999999999997</c:v>
                </c:pt>
                <c:pt idx="18">
                  <c:v>192.53000000000003</c:v>
                </c:pt>
                <c:pt idx="19">
                  <c:v>187.67000000000002</c:v>
                </c:pt>
                <c:pt idx="20">
                  <c:v>183.39000000000001</c:v>
                </c:pt>
                <c:pt idx="21">
                  <c:v>182.48000000000008</c:v>
                </c:pt>
                <c:pt idx="22">
                  <c:v>184.36</c:v>
                </c:pt>
                <c:pt idx="23">
                  <c:v>185.97</c:v>
                </c:pt>
                <c:pt idx="24">
                  <c:v>181.08999999999997</c:v>
                </c:pt>
                <c:pt idx="25">
                  <c:v>189.05</c:v>
                </c:pt>
                <c:pt idx="26">
                  <c:v>182.88000000000008</c:v>
                </c:pt>
                <c:pt idx="27">
                  <c:v>174.63</c:v>
                </c:pt>
                <c:pt idx="28">
                  <c:v>178.84999999999997</c:v>
                </c:pt>
                <c:pt idx="29">
                  <c:v>177.05</c:v>
                </c:pt>
                <c:pt idx="30">
                  <c:v>179.36</c:v>
                </c:pt>
                <c:pt idx="31">
                  <c:v>197.92000000000004</c:v>
                </c:pt>
                <c:pt idx="32">
                  <c:v>194.97</c:v>
                </c:pt>
                <c:pt idx="33">
                  <c:v>192.41</c:v>
                </c:pt>
                <c:pt idx="34">
                  <c:v>187.42000000000004</c:v>
                </c:pt>
                <c:pt idx="35">
                  <c:v>177.73</c:v>
                </c:pt>
                <c:pt idx="36">
                  <c:v>182.26000000000002</c:v>
                </c:pt>
                <c:pt idx="37">
                  <c:v>180.14999999999998</c:v>
                </c:pt>
                <c:pt idx="38">
                  <c:v>182.10999999999999</c:v>
                </c:pt>
                <c:pt idx="39">
                  <c:v>185.84</c:v>
                </c:pt>
                <c:pt idx="40">
                  <c:v>188.81</c:v>
                </c:pt>
                <c:pt idx="41">
                  <c:v>185.37</c:v>
                </c:pt>
                <c:pt idx="42">
                  <c:v>175.71999999999989</c:v>
                </c:pt>
                <c:pt idx="43">
                  <c:v>182.64</c:v>
                </c:pt>
                <c:pt idx="44">
                  <c:v>189.56</c:v>
                </c:pt>
                <c:pt idx="45">
                  <c:v>190.79</c:v>
                </c:pt>
                <c:pt idx="46">
                  <c:v>180.39000000000001</c:v>
                </c:pt>
                <c:pt idx="47">
                  <c:v>189.06</c:v>
                </c:pt>
                <c:pt idx="48">
                  <c:v>193.76999999999998</c:v>
                </c:pt>
                <c:pt idx="49">
                  <c:v>207.38000000000011</c:v>
                </c:pt>
                <c:pt idx="50">
                  <c:v>212.16000000000003</c:v>
                </c:pt>
                <c:pt idx="51">
                  <c:v>212.49</c:v>
                </c:pt>
                <c:pt idx="52">
                  <c:v>214.95000000000007</c:v>
                </c:pt>
                <c:pt idx="53">
                  <c:v>217.73000000000002</c:v>
                </c:pt>
                <c:pt idx="54">
                  <c:v>220.29000000000002</c:v>
                </c:pt>
                <c:pt idx="55">
                  <c:v>221.56000000000003</c:v>
                </c:pt>
                <c:pt idx="56">
                  <c:v>214.94</c:v>
                </c:pt>
                <c:pt idx="57">
                  <c:v>212.28999999999996</c:v>
                </c:pt>
                <c:pt idx="58">
                  <c:v>216.62999999999997</c:v>
                </c:pt>
                <c:pt idx="59">
                  <c:v>209.06</c:v>
                </c:pt>
                <c:pt idx="60">
                  <c:v>215.87000000000003</c:v>
                </c:pt>
                <c:pt idx="61">
                  <c:v>219.33</c:v>
                </c:pt>
                <c:pt idx="62">
                  <c:v>222.76000000000005</c:v>
                </c:pt>
                <c:pt idx="63">
                  <c:v>215.52999999999997</c:v>
                </c:pt>
                <c:pt idx="64">
                  <c:v>205.46999999999997</c:v>
                </c:pt>
                <c:pt idx="65">
                  <c:v>205.14999999999995</c:v>
                </c:pt>
                <c:pt idx="66">
                  <c:v>213.2</c:v>
                </c:pt>
                <c:pt idx="67">
                  <c:v>209.2</c:v>
                </c:pt>
                <c:pt idx="68">
                  <c:v>210.72000000000003</c:v>
                </c:pt>
                <c:pt idx="69">
                  <c:v>227.25</c:v>
                </c:pt>
                <c:pt idx="70">
                  <c:v>224.88000000000011</c:v>
                </c:pt>
                <c:pt idx="71">
                  <c:v>226.4800000000001</c:v>
                </c:pt>
                <c:pt idx="72">
                  <c:v>228.07</c:v>
                </c:pt>
                <c:pt idx="73">
                  <c:v>231.42000000000004</c:v>
                </c:pt>
                <c:pt idx="74">
                  <c:v>226.85000000000008</c:v>
                </c:pt>
                <c:pt idx="75">
                  <c:v>226.01</c:v>
                </c:pt>
                <c:pt idx="76">
                  <c:v>220.12999999999997</c:v>
                </c:pt>
                <c:pt idx="77">
                  <c:v>219.68</c:v>
                </c:pt>
                <c:pt idx="78">
                  <c:v>210.49</c:v>
                </c:pt>
                <c:pt idx="79">
                  <c:v>206.93</c:v>
                </c:pt>
                <c:pt idx="80">
                  <c:v>207.42000000000004</c:v>
                </c:pt>
                <c:pt idx="81">
                  <c:v>210.18</c:v>
                </c:pt>
                <c:pt idx="82">
                  <c:v>210.93</c:v>
                </c:pt>
                <c:pt idx="83">
                  <c:v>213.14</c:v>
                </c:pt>
                <c:pt idx="84">
                  <c:v>203.24999999999989</c:v>
                </c:pt>
                <c:pt idx="85">
                  <c:v>207.87000000000003</c:v>
                </c:pt>
                <c:pt idx="86">
                  <c:v>211.15</c:v>
                </c:pt>
                <c:pt idx="87">
                  <c:v>211.94</c:v>
                </c:pt>
                <c:pt idx="88">
                  <c:v>217.37000000000003</c:v>
                </c:pt>
                <c:pt idx="89">
                  <c:v>219.3</c:v>
                </c:pt>
                <c:pt idx="90">
                  <c:v>210.08999999999997</c:v>
                </c:pt>
                <c:pt idx="91">
                  <c:v>208.50000000000006</c:v>
                </c:pt>
                <c:pt idx="92">
                  <c:v>205.44</c:v>
                </c:pt>
                <c:pt idx="93">
                  <c:v>205.4</c:v>
                </c:pt>
                <c:pt idx="94">
                  <c:v>202.9</c:v>
                </c:pt>
                <c:pt idx="95">
                  <c:v>206.51</c:v>
                </c:pt>
                <c:pt idx="96">
                  <c:v>205.4800000000001</c:v>
                </c:pt>
                <c:pt idx="97">
                  <c:v>197.35000000000011</c:v>
                </c:pt>
                <c:pt idx="98">
                  <c:v>196.99</c:v>
                </c:pt>
                <c:pt idx="99">
                  <c:v>203.03</c:v>
                </c:pt>
                <c:pt idx="100">
                  <c:v>210.53000000000003</c:v>
                </c:pt>
                <c:pt idx="101">
                  <c:v>202.82000000000008</c:v>
                </c:pt>
                <c:pt idx="102">
                  <c:v>214.00000000000006</c:v>
                </c:pt>
                <c:pt idx="103">
                  <c:v>217.52700000000004</c:v>
                </c:pt>
                <c:pt idx="104">
                  <c:v>211.73000000000002</c:v>
                </c:pt>
                <c:pt idx="105">
                  <c:v>226.13000000000002</c:v>
                </c:pt>
                <c:pt idx="106">
                  <c:v>220.38000000000011</c:v>
                </c:pt>
                <c:pt idx="107">
                  <c:v>227.67999999999998</c:v>
                </c:pt>
                <c:pt idx="108">
                  <c:v>226.83</c:v>
                </c:pt>
                <c:pt idx="109">
                  <c:v>219.38000000000011</c:v>
                </c:pt>
                <c:pt idx="110">
                  <c:v>227.85000000000008</c:v>
                </c:pt>
                <c:pt idx="111">
                  <c:v>229.59</c:v>
                </c:pt>
                <c:pt idx="112">
                  <c:v>224.34</c:v>
                </c:pt>
                <c:pt idx="113">
                  <c:v>237.17000000000002</c:v>
                </c:pt>
                <c:pt idx="114">
                  <c:v>242.8</c:v>
                </c:pt>
                <c:pt idx="115">
                  <c:v>241.21999999999989</c:v>
                </c:pt>
                <c:pt idx="116">
                  <c:v>229.68999999999997</c:v>
                </c:pt>
                <c:pt idx="117">
                  <c:v>235.87</c:v>
                </c:pt>
                <c:pt idx="118">
                  <c:v>248.89000000000001</c:v>
                </c:pt>
                <c:pt idx="119">
                  <c:v>250.21999999999989</c:v>
                </c:pt>
                <c:pt idx="120">
                  <c:v>254.57000000000002</c:v>
                </c:pt>
                <c:pt idx="121">
                  <c:v>255.42000000000004</c:v>
                </c:pt>
                <c:pt idx="122">
                  <c:v>266.63</c:v>
                </c:pt>
                <c:pt idx="123">
                  <c:v>263.92999999999978</c:v>
                </c:pt>
                <c:pt idx="124">
                  <c:v>257.33000000000004</c:v>
                </c:pt>
                <c:pt idx="125">
                  <c:v>266.45</c:v>
                </c:pt>
                <c:pt idx="126">
                  <c:v>270.87</c:v>
                </c:pt>
                <c:pt idx="127">
                  <c:v>268.38</c:v>
                </c:pt>
                <c:pt idx="128">
                  <c:v>263.85000000000002</c:v>
                </c:pt>
                <c:pt idx="129">
                  <c:v>275.45000000000005</c:v>
                </c:pt>
                <c:pt idx="130">
                  <c:v>286.37999999999994</c:v>
                </c:pt>
                <c:pt idx="131">
                  <c:v>278.64000000000016</c:v>
                </c:pt>
                <c:pt idx="132">
                  <c:v>269.64999999999998</c:v>
                </c:pt>
                <c:pt idx="133">
                  <c:v>264.16999999999996</c:v>
                </c:pt>
                <c:pt idx="134">
                  <c:v>266.28999999999985</c:v>
                </c:pt>
                <c:pt idx="135">
                  <c:v>269.8400000000002</c:v>
                </c:pt>
                <c:pt idx="136">
                  <c:v>267.32</c:v>
                </c:pt>
                <c:pt idx="137">
                  <c:v>259.66999999999996</c:v>
                </c:pt>
                <c:pt idx="138">
                  <c:v>269.6500000000002</c:v>
                </c:pt>
                <c:pt idx="139">
                  <c:v>267.64999999999998</c:v>
                </c:pt>
                <c:pt idx="140">
                  <c:v>264.93999999999966</c:v>
                </c:pt>
                <c:pt idx="141">
                  <c:v>267.87</c:v>
                </c:pt>
                <c:pt idx="142">
                  <c:v>266.1789999999998</c:v>
                </c:pt>
                <c:pt idx="143">
                  <c:v>269.98999999999978</c:v>
                </c:pt>
                <c:pt idx="144">
                  <c:v>266.88</c:v>
                </c:pt>
                <c:pt idx="145">
                  <c:v>272.30999999999995</c:v>
                </c:pt>
                <c:pt idx="146">
                  <c:v>276.72000000000003</c:v>
                </c:pt>
                <c:pt idx="147">
                  <c:v>287.04000000000002</c:v>
                </c:pt>
                <c:pt idx="148">
                  <c:v>290.82</c:v>
                </c:pt>
                <c:pt idx="149">
                  <c:v>301.25</c:v>
                </c:pt>
                <c:pt idx="150">
                  <c:v>299.45</c:v>
                </c:pt>
                <c:pt idx="151">
                  <c:v>304.57</c:v>
                </c:pt>
                <c:pt idx="152">
                  <c:v>310.48999999999978</c:v>
                </c:pt>
                <c:pt idx="153">
                  <c:v>303.43999999999966</c:v>
                </c:pt>
                <c:pt idx="154">
                  <c:v>294.95999999999975</c:v>
                </c:pt>
                <c:pt idx="155">
                  <c:v>291.45999999999981</c:v>
                </c:pt>
                <c:pt idx="156">
                  <c:v>291.39999999999981</c:v>
                </c:pt>
                <c:pt idx="157">
                  <c:v>291.4699999999998</c:v>
                </c:pt>
                <c:pt idx="158">
                  <c:v>294.05</c:v>
                </c:pt>
                <c:pt idx="159">
                  <c:v>292.22999999999979</c:v>
                </c:pt>
                <c:pt idx="160">
                  <c:v>282.3</c:v>
                </c:pt>
                <c:pt idx="161">
                  <c:v>272.7</c:v>
                </c:pt>
                <c:pt idx="162">
                  <c:v>269.75</c:v>
                </c:pt>
                <c:pt idx="163">
                  <c:v>265.89</c:v>
                </c:pt>
                <c:pt idx="164">
                  <c:v>258.19</c:v>
                </c:pt>
                <c:pt idx="165">
                  <c:v>255.26</c:v>
                </c:pt>
                <c:pt idx="166">
                  <c:v>258.42999999999989</c:v>
                </c:pt>
                <c:pt idx="167">
                  <c:v>264.69999999999993</c:v>
                </c:pt>
                <c:pt idx="168">
                  <c:v>259.22999999999979</c:v>
                </c:pt>
                <c:pt idx="169">
                  <c:v>259.92999999999984</c:v>
                </c:pt>
                <c:pt idx="170">
                  <c:v>256.69</c:v>
                </c:pt>
                <c:pt idx="171">
                  <c:v>255.03000000000003</c:v>
                </c:pt>
                <c:pt idx="172">
                  <c:v>245.33</c:v>
                </c:pt>
                <c:pt idx="173">
                  <c:v>249.32000000000011</c:v>
                </c:pt>
                <c:pt idx="174">
                  <c:v>243.97999999999996</c:v>
                </c:pt>
                <c:pt idx="175">
                  <c:v>232.35000000000008</c:v>
                </c:pt>
                <c:pt idx="176">
                  <c:v>233.99</c:v>
                </c:pt>
                <c:pt idx="177">
                  <c:v>230.29000000000002</c:v>
                </c:pt>
                <c:pt idx="178">
                  <c:v>215.57</c:v>
                </c:pt>
                <c:pt idx="179">
                  <c:v>211.23000000000002</c:v>
                </c:pt>
                <c:pt idx="180">
                  <c:v>208.18</c:v>
                </c:pt>
                <c:pt idx="181">
                  <c:v>205.72999999999996</c:v>
                </c:pt>
                <c:pt idx="182">
                  <c:v>198.09999999999997</c:v>
                </c:pt>
                <c:pt idx="183">
                  <c:v>195.70999999999998</c:v>
                </c:pt>
                <c:pt idx="184">
                  <c:v>180.57999999999998</c:v>
                </c:pt>
                <c:pt idx="185">
                  <c:v>181.43</c:v>
                </c:pt>
                <c:pt idx="186">
                  <c:v>191.13999999999996</c:v>
                </c:pt>
                <c:pt idx="187">
                  <c:v>191.18</c:v>
                </c:pt>
                <c:pt idx="188">
                  <c:v>196.74999999999989</c:v>
                </c:pt>
                <c:pt idx="189">
                  <c:v>185.71999999999989</c:v>
                </c:pt>
                <c:pt idx="190">
                  <c:v>177.34</c:v>
                </c:pt>
                <c:pt idx="191">
                  <c:v>177.2</c:v>
                </c:pt>
                <c:pt idx="192">
                  <c:v>174.76</c:v>
                </c:pt>
                <c:pt idx="193">
                  <c:v>173.12</c:v>
                </c:pt>
                <c:pt idx="194">
                  <c:v>176.67</c:v>
                </c:pt>
                <c:pt idx="195">
                  <c:v>176.28</c:v>
                </c:pt>
                <c:pt idx="196">
                  <c:v>178.07999999999998</c:v>
                </c:pt>
                <c:pt idx="197">
                  <c:v>165.64</c:v>
                </c:pt>
                <c:pt idx="198">
                  <c:v>159.63999999999999</c:v>
                </c:pt>
                <c:pt idx="199">
                  <c:v>154.15</c:v>
                </c:pt>
                <c:pt idx="200">
                  <c:v>162.57</c:v>
                </c:pt>
                <c:pt idx="201">
                  <c:v>167.72</c:v>
                </c:pt>
                <c:pt idx="202">
                  <c:v>163.9</c:v>
                </c:pt>
                <c:pt idx="203">
                  <c:v>151.69</c:v>
                </c:pt>
                <c:pt idx="204">
                  <c:v>146.37</c:v>
                </c:pt>
                <c:pt idx="205">
                  <c:v>147.07</c:v>
                </c:pt>
                <c:pt idx="206">
                  <c:v>145.47</c:v>
                </c:pt>
                <c:pt idx="207">
                  <c:v>150.19999999999999</c:v>
                </c:pt>
                <c:pt idx="208">
                  <c:v>150.76</c:v>
                </c:pt>
                <c:pt idx="209">
                  <c:v>146.63</c:v>
                </c:pt>
                <c:pt idx="210">
                  <c:v>143.94999999999999</c:v>
                </c:pt>
                <c:pt idx="211">
                  <c:v>143.07999999999998</c:v>
                </c:pt>
                <c:pt idx="212">
                  <c:v>140.18</c:v>
                </c:pt>
                <c:pt idx="213">
                  <c:v>135.52000000000004</c:v>
                </c:pt>
                <c:pt idx="214">
                  <c:v>133.68</c:v>
                </c:pt>
                <c:pt idx="215">
                  <c:v>136.14999999999998</c:v>
                </c:pt>
                <c:pt idx="216">
                  <c:v>133.36000000000001</c:v>
                </c:pt>
                <c:pt idx="217">
                  <c:v>140.55000000000001</c:v>
                </c:pt>
                <c:pt idx="218">
                  <c:v>152.4</c:v>
                </c:pt>
                <c:pt idx="219">
                  <c:v>147.06</c:v>
                </c:pt>
                <c:pt idx="220">
                  <c:v>131.63999999999999</c:v>
                </c:pt>
                <c:pt idx="221">
                  <c:v>125.53</c:v>
                </c:pt>
                <c:pt idx="222">
                  <c:v>135.92000000000004</c:v>
                </c:pt>
                <c:pt idx="223">
                  <c:v>142.02999999999997</c:v>
                </c:pt>
                <c:pt idx="224">
                  <c:v>134.41</c:v>
                </c:pt>
                <c:pt idx="225">
                  <c:v>127.78999999999999</c:v>
                </c:pt>
                <c:pt idx="226">
                  <c:v>129.94</c:v>
                </c:pt>
                <c:pt idx="227">
                  <c:v>125.92</c:v>
                </c:pt>
                <c:pt idx="228">
                  <c:v>127.50999999999999</c:v>
                </c:pt>
                <c:pt idx="229">
                  <c:v>123.30999999999999</c:v>
                </c:pt>
                <c:pt idx="230">
                  <c:v>131.82000000000008</c:v>
                </c:pt>
                <c:pt idx="231">
                  <c:v>132.44</c:v>
                </c:pt>
                <c:pt idx="232">
                  <c:v>124.26000000000002</c:v>
                </c:pt>
                <c:pt idx="233">
                  <c:v>127.84</c:v>
                </c:pt>
                <c:pt idx="234">
                  <c:v>119.47999999999999</c:v>
                </c:pt>
                <c:pt idx="235">
                  <c:v>118.28</c:v>
                </c:pt>
                <c:pt idx="236">
                  <c:v>116.58999999999999</c:v>
                </c:pt>
                <c:pt idx="237">
                  <c:v>117.04</c:v>
                </c:pt>
                <c:pt idx="238">
                  <c:v>115.27000000000001</c:v>
                </c:pt>
                <c:pt idx="239">
                  <c:v>116.66999999999999</c:v>
                </c:pt>
                <c:pt idx="240">
                  <c:v>113.59</c:v>
                </c:pt>
                <c:pt idx="241">
                  <c:v>112.64000000000001</c:v>
                </c:pt>
                <c:pt idx="242">
                  <c:v>118.68999999999998</c:v>
                </c:pt>
                <c:pt idx="243">
                  <c:v>126.42999999999999</c:v>
                </c:pt>
                <c:pt idx="244">
                  <c:v>118.77000000000001</c:v>
                </c:pt>
                <c:pt idx="245">
                  <c:v>112.60999999999999</c:v>
                </c:pt>
                <c:pt idx="246">
                  <c:v>111.30999999999999</c:v>
                </c:pt>
                <c:pt idx="247">
                  <c:v>107.79</c:v>
                </c:pt>
                <c:pt idx="248">
                  <c:v>114.35999999999999</c:v>
                </c:pt>
                <c:pt idx="249">
                  <c:v>120.13999999999999</c:v>
                </c:pt>
                <c:pt idx="250">
                  <c:v>123.61000000000001</c:v>
                </c:pt>
                <c:pt idx="251">
                  <c:v>122.50999999999996</c:v>
                </c:pt>
                <c:pt idx="252">
                  <c:v>120.57000000000001</c:v>
                </c:pt>
                <c:pt idx="253">
                  <c:v>114.83</c:v>
                </c:pt>
                <c:pt idx="254">
                  <c:v>111.50999999999999</c:v>
                </c:pt>
                <c:pt idx="255">
                  <c:v>111.22999999999999</c:v>
                </c:pt>
                <c:pt idx="256">
                  <c:v>114.45000000000002</c:v>
                </c:pt>
                <c:pt idx="257">
                  <c:v>120.69000000000001</c:v>
                </c:pt>
                <c:pt idx="258">
                  <c:v>116.3</c:v>
                </c:pt>
                <c:pt idx="259">
                  <c:v>122.89000000000001</c:v>
                </c:pt>
                <c:pt idx="260">
                  <c:v>116.83000000000001</c:v>
                </c:pt>
                <c:pt idx="261">
                  <c:v>112.71000000000002</c:v>
                </c:pt>
                <c:pt idx="262">
                  <c:v>115.34</c:v>
                </c:pt>
                <c:pt idx="263">
                  <c:v>111.2</c:v>
                </c:pt>
                <c:pt idx="264">
                  <c:v>113.61000000000001</c:v>
                </c:pt>
                <c:pt idx="265">
                  <c:v>117.61999999999999</c:v>
                </c:pt>
                <c:pt idx="266">
                  <c:v>115.27000000000001</c:v>
                </c:pt>
                <c:pt idx="267">
                  <c:v>111.36000000000001</c:v>
                </c:pt>
                <c:pt idx="268">
                  <c:v>113.05999999999999</c:v>
                </c:pt>
                <c:pt idx="269">
                  <c:v>112.71000000000002</c:v>
                </c:pt>
                <c:pt idx="270">
                  <c:v>112.44000000000005</c:v>
                </c:pt>
                <c:pt idx="271">
                  <c:v>115.89999999999999</c:v>
                </c:pt>
                <c:pt idx="272">
                  <c:v>114.7</c:v>
                </c:pt>
                <c:pt idx="273">
                  <c:v>117.22</c:v>
                </c:pt>
                <c:pt idx="274">
                  <c:v>117.46000000000002</c:v>
                </c:pt>
                <c:pt idx="275">
                  <c:v>113.86999999999999</c:v>
                </c:pt>
                <c:pt idx="276">
                  <c:v>111.36999999999999</c:v>
                </c:pt>
                <c:pt idx="277">
                  <c:v>115.29</c:v>
                </c:pt>
                <c:pt idx="278">
                  <c:v>112.53</c:v>
                </c:pt>
                <c:pt idx="279">
                  <c:v>118.97</c:v>
                </c:pt>
                <c:pt idx="280">
                  <c:v>117.19000000000001</c:v>
                </c:pt>
                <c:pt idx="281">
                  <c:v>116.53999999999999</c:v>
                </c:pt>
                <c:pt idx="282">
                  <c:v>110.86999999999999</c:v>
                </c:pt>
                <c:pt idx="283">
                  <c:v>118.19000000000001</c:v>
                </c:pt>
                <c:pt idx="284">
                  <c:v>127.08</c:v>
                </c:pt>
                <c:pt idx="285">
                  <c:v>118.32000000000001</c:v>
                </c:pt>
                <c:pt idx="286">
                  <c:v>123.28999999999999</c:v>
                </c:pt>
                <c:pt idx="287">
                  <c:v>129.81</c:v>
                </c:pt>
                <c:pt idx="288">
                  <c:v>130.01</c:v>
                </c:pt>
                <c:pt idx="289">
                  <c:v>122.16</c:v>
                </c:pt>
                <c:pt idx="290">
                  <c:v>125.66999999999999</c:v>
                </c:pt>
                <c:pt idx="291">
                  <c:v>128.60999999999999</c:v>
                </c:pt>
                <c:pt idx="292">
                  <c:v>127.53</c:v>
                </c:pt>
                <c:pt idx="293">
                  <c:v>128.1</c:v>
                </c:pt>
                <c:pt idx="294">
                  <c:v>122.49000000000002</c:v>
                </c:pt>
                <c:pt idx="295">
                  <c:v>121.53999999999999</c:v>
                </c:pt>
                <c:pt idx="296">
                  <c:v>124.27000000000001</c:v>
                </c:pt>
                <c:pt idx="297">
                  <c:v>120.61999999999999</c:v>
                </c:pt>
                <c:pt idx="298">
                  <c:v>124.06000000000002</c:v>
                </c:pt>
                <c:pt idx="299">
                  <c:v>128.46</c:v>
                </c:pt>
                <c:pt idx="300">
                  <c:v>128.72</c:v>
                </c:pt>
                <c:pt idx="301">
                  <c:v>128.12000000000003</c:v>
                </c:pt>
                <c:pt idx="302">
                  <c:v>133.94</c:v>
                </c:pt>
                <c:pt idx="303">
                  <c:v>136.46</c:v>
                </c:pt>
                <c:pt idx="304">
                  <c:v>131.83000000000001</c:v>
                </c:pt>
                <c:pt idx="305">
                  <c:v>130.67000000000002</c:v>
                </c:pt>
                <c:pt idx="306">
                  <c:v>132.57</c:v>
                </c:pt>
                <c:pt idx="307">
                  <c:v>122.34</c:v>
                </c:pt>
                <c:pt idx="308">
                  <c:v>129.26999999999998</c:v>
                </c:pt>
                <c:pt idx="309">
                  <c:v>130.26000000000002</c:v>
                </c:pt>
                <c:pt idx="310">
                  <c:v>133.66000000000003</c:v>
                </c:pt>
                <c:pt idx="311">
                  <c:v>131.46999999999997</c:v>
                </c:pt>
                <c:pt idx="312">
                  <c:v>136.89000000000001</c:v>
                </c:pt>
                <c:pt idx="313">
                  <c:v>146.10999999999999</c:v>
                </c:pt>
                <c:pt idx="314">
                  <c:v>139.33000000000001</c:v>
                </c:pt>
                <c:pt idx="315">
                  <c:v>140.58999999999997</c:v>
                </c:pt>
                <c:pt idx="316">
                  <c:v>142.87</c:v>
                </c:pt>
                <c:pt idx="317">
                  <c:v>145.16000000000003</c:v>
                </c:pt>
                <c:pt idx="318">
                  <c:v>143.53</c:v>
                </c:pt>
                <c:pt idx="319">
                  <c:v>137.97999999999999</c:v>
                </c:pt>
                <c:pt idx="320">
                  <c:v>144.68</c:v>
                </c:pt>
                <c:pt idx="321">
                  <c:v>146.80000000000001</c:v>
                </c:pt>
                <c:pt idx="322">
                  <c:v>149.31</c:v>
                </c:pt>
                <c:pt idx="323">
                  <c:v>150.17000000000002</c:v>
                </c:pt>
                <c:pt idx="324">
                  <c:v>157.29000000000002</c:v>
                </c:pt>
                <c:pt idx="325">
                  <c:v>153.04000000000002</c:v>
                </c:pt>
                <c:pt idx="326">
                  <c:v>153.12</c:v>
                </c:pt>
                <c:pt idx="327">
                  <c:v>152.17000000000002</c:v>
                </c:pt>
                <c:pt idx="328">
                  <c:v>152.57999999999998</c:v>
                </c:pt>
                <c:pt idx="329">
                  <c:v>148.53</c:v>
                </c:pt>
                <c:pt idx="330">
                  <c:v>147.94</c:v>
                </c:pt>
                <c:pt idx="331">
                  <c:v>148.04</c:v>
                </c:pt>
                <c:pt idx="332">
                  <c:v>148.19</c:v>
                </c:pt>
                <c:pt idx="333">
                  <c:v>161.32000000000008</c:v>
                </c:pt>
                <c:pt idx="334">
                  <c:v>169.10999999999999</c:v>
                </c:pt>
                <c:pt idx="335">
                  <c:v>166.96</c:v>
                </c:pt>
                <c:pt idx="336">
                  <c:v>164.9</c:v>
                </c:pt>
                <c:pt idx="337">
                  <c:v>163.83999999999997</c:v>
                </c:pt>
                <c:pt idx="338">
                  <c:v>162.73999999999998</c:v>
                </c:pt>
                <c:pt idx="339">
                  <c:v>159.79</c:v>
                </c:pt>
                <c:pt idx="340">
                  <c:v>168.46999999999997</c:v>
                </c:pt>
                <c:pt idx="341">
                  <c:v>176.49</c:v>
                </c:pt>
                <c:pt idx="342">
                  <c:v>173.70000000000002</c:v>
                </c:pt>
                <c:pt idx="343">
                  <c:v>171.04000000000002</c:v>
                </c:pt>
                <c:pt idx="344">
                  <c:v>168.07</c:v>
                </c:pt>
                <c:pt idx="345">
                  <c:v>166.08</c:v>
                </c:pt>
                <c:pt idx="346">
                  <c:v>166.12</c:v>
                </c:pt>
                <c:pt idx="347">
                  <c:v>169.65</c:v>
                </c:pt>
                <c:pt idx="348">
                  <c:v>166.39000000000001</c:v>
                </c:pt>
                <c:pt idx="349">
                  <c:v>172.53</c:v>
                </c:pt>
                <c:pt idx="350">
                  <c:v>175.18</c:v>
                </c:pt>
                <c:pt idx="351">
                  <c:v>175.7</c:v>
                </c:pt>
                <c:pt idx="352">
                  <c:v>171.65</c:v>
                </c:pt>
                <c:pt idx="353">
                  <c:v>167.01</c:v>
                </c:pt>
                <c:pt idx="354">
                  <c:v>175.26999999999998</c:v>
                </c:pt>
                <c:pt idx="355">
                  <c:v>170.83</c:v>
                </c:pt>
                <c:pt idx="356">
                  <c:v>163.9</c:v>
                </c:pt>
                <c:pt idx="357">
                  <c:v>159.35000000000011</c:v>
                </c:pt>
                <c:pt idx="358">
                  <c:v>146.26999999999998</c:v>
                </c:pt>
                <c:pt idx="359">
                  <c:v>151.1</c:v>
                </c:pt>
                <c:pt idx="360">
                  <c:v>162.75</c:v>
                </c:pt>
                <c:pt idx="361">
                  <c:v>175.33999999999997</c:v>
                </c:pt>
                <c:pt idx="362">
                  <c:v>174.39000000000001</c:v>
                </c:pt>
                <c:pt idx="363">
                  <c:v>171.81</c:v>
                </c:pt>
                <c:pt idx="364">
                  <c:v>167.28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'Flow @ Bonneville (3)'!$AP$6</c:f>
              <c:strCache>
                <c:ptCount val="1"/>
                <c:pt idx="0">
                  <c:v>1990's AVG</c:v>
                </c:pt>
              </c:strCache>
            </c:strRef>
          </c:tx>
          <c:spPr>
            <a:ln w="25400">
              <a:solidFill>
                <a:srgbClr val="3366FF"/>
              </a:solidFill>
              <a:prstDash val="solid"/>
            </a:ln>
          </c:spPr>
          <c:marker>
            <c:symbol val="none"/>
          </c:marker>
          <c:xVal>
            <c:numRef>
              <c:f>'Flow @ Bonneville (3)'!$A$7:$A$371</c:f>
              <c:numCache>
                <c:formatCode>d\-mmm</c:formatCode>
                <c:ptCount val="365"/>
                <c:pt idx="0">
                  <c:v>38718</c:v>
                </c:pt>
                <c:pt idx="1">
                  <c:v>38719</c:v>
                </c:pt>
                <c:pt idx="2">
                  <c:v>38720</c:v>
                </c:pt>
                <c:pt idx="3">
                  <c:v>38721</c:v>
                </c:pt>
                <c:pt idx="4">
                  <c:v>38722</c:v>
                </c:pt>
                <c:pt idx="5">
                  <c:v>38723</c:v>
                </c:pt>
                <c:pt idx="6">
                  <c:v>38724</c:v>
                </c:pt>
                <c:pt idx="7">
                  <c:v>38725</c:v>
                </c:pt>
                <c:pt idx="8">
                  <c:v>38726</c:v>
                </c:pt>
                <c:pt idx="9">
                  <c:v>38727</c:v>
                </c:pt>
                <c:pt idx="10">
                  <c:v>38728</c:v>
                </c:pt>
                <c:pt idx="11">
                  <c:v>38729</c:v>
                </c:pt>
                <c:pt idx="12">
                  <c:v>38730</c:v>
                </c:pt>
                <c:pt idx="13">
                  <c:v>38731</c:v>
                </c:pt>
                <c:pt idx="14">
                  <c:v>38732</c:v>
                </c:pt>
                <c:pt idx="15">
                  <c:v>38733</c:v>
                </c:pt>
                <c:pt idx="16">
                  <c:v>38734</c:v>
                </c:pt>
                <c:pt idx="17">
                  <c:v>38735</c:v>
                </c:pt>
                <c:pt idx="18">
                  <c:v>38736</c:v>
                </c:pt>
                <c:pt idx="19">
                  <c:v>38737</c:v>
                </c:pt>
                <c:pt idx="20">
                  <c:v>38738</c:v>
                </c:pt>
                <c:pt idx="21">
                  <c:v>38739</c:v>
                </c:pt>
                <c:pt idx="22">
                  <c:v>38740</c:v>
                </c:pt>
                <c:pt idx="23">
                  <c:v>38741</c:v>
                </c:pt>
                <c:pt idx="24">
                  <c:v>38742</c:v>
                </c:pt>
                <c:pt idx="25">
                  <c:v>38743</c:v>
                </c:pt>
                <c:pt idx="26">
                  <c:v>38744</c:v>
                </c:pt>
                <c:pt idx="27">
                  <c:v>38745</c:v>
                </c:pt>
                <c:pt idx="28">
                  <c:v>38746</c:v>
                </c:pt>
                <c:pt idx="29">
                  <c:v>38747</c:v>
                </c:pt>
                <c:pt idx="30">
                  <c:v>38748</c:v>
                </c:pt>
                <c:pt idx="31">
                  <c:v>38749</c:v>
                </c:pt>
                <c:pt idx="32">
                  <c:v>38750</c:v>
                </c:pt>
                <c:pt idx="33">
                  <c:v>38751</c:v>
                </c:pt>
                <c:pt idx="34">
                  <c:v>38752</c:v>
                </c:pt>
                <c:pt idx="35">
                  <c:v>38753</c:v>
                </c:pt>
                <c:pt idx="36">
                  <c:v>38754</c:v>
                </c:pt>
                <c:pt idx="37">
                  <c:v>38755</c:v>
                </c:pt>
                <c:pt idx="38">
                  <c:v>38756</c:v>
                </c:pt>
                <c:pt idx="39">
                  <c:v>38757</c:v>
                </c:pt>
                <c:pt idx="40">
                  <c:v>38758</c:v>
                </c:pt>
                <c:pt idx="41">
                  <c:v>38759</c:v>
                </c:pt>
                <c:pt idx="42">
                  <c:v>38760</c:v>
                </c:pt>
                <c:pt idx="43">
                  <c:v>38761</c:v>
                </c:pt>
                <c:pt idx="44">
                  <c:v>38762</c:v>
                </c:pt>
                <c:pt idx="45">
                  <c:v>38763</c:v>
                </c:pt>
                <c:pt idx="46">
                  <c:v>38764</c:v>
                </c:pt>
                <c:pt idx="47">
                  <c:v>38765</c:v>
                </c:pt>
                <c:pt idx="48">
                  <c:v>38766</c:v>
                </c:pt>
                <c:pt idx="49">
                  <c:v>38767</c:v>
                </c:pt>
                <c:pt idx="50">
                  <c:v>38768</c:v>
                </c:pt>
                <c:pt idx="51">
                  <c:v>38769</c:v>
                </c:pt>
                <c:pt idx="52">
                  <c:v>38770</c:v>
                </c:pt>
                <c:pt idx="53">
                  <c:v>38771</c:v>
                </c:pt>
                <c:pt idx="54">
                  <c:v>38772</c:v>
                </c:pt>
                <c:pt idx="55">
                  <c:v>38773</c:v>
                </c:pt>
                <c:pt idx="56">
                  <c:v>38774</c:v>
                </c:pt>
                <c:pt idx="57">
                  <c:v>38775</c:v>
                </c:pt>
                <c:pt idx="58">
                  <c:v>38776</c:v>
                </c:pt>
                <c:pt idx="59">
                  <c:v>38777</c:v>
                </c:pt>
                <c:pt idx="60">
                  <c:v>38778</c:v>
                </c:pt>
                <c:pt idx="61">
                  <c:v>38779</c:v>
                </c:pt>
                <c:pt idx="62">
                  <c:v>38780</c:v>
                </c:pt>
                <c:pt idx="63">
                  <c:v>38781</c:v>
                </c:pt>
                <c:pt idx="64">
                  <c:v>38782</c:v>
                </c:pt>
                <c:pt idx="65">
                  <c:v>38783</c:v>
                </c:pt>
                <c:pt idx="66">
                  <c:v>38784</c:v>
                </c:pt>
                <c:pt idx="67">
                  <c:v>38785</c:v>
                </c:pt>
                <c:pt idx="68">
                  <c:v>38786</c:v>
                </c:pt>
                <c:pt idx="69">
                  <c:v>38787</c:v>
                </c:pt>
                <c:pt idx="70">
                  <c:v>38788</c:v>
                </c:pt>
                <c:pt idx="71">
                  <c:v>38789</c:v>
                </c:pt>
                <c:pt idx="72">
                  <c:v>38790</c:v>
                </c:pt>
                <c:pt idx="73">
                  <c:v>38791</c:v>
                </c:pt>
                <c:pt idx="74">
                  <c:v>38792</c:v>
                </c:pt>
                <c:pt idx="75">
                  <c:v>38793</c:v>
                </c:pt>
                <c:pt idx="76">
                  <c:v>38794</c:v>
                </c:pt>
                <c:pt idx="77">
                  <c:v>38795</c:v>
                </c:pt>
                <c:pt idx="78">
                  <c:v>38796</c:v>
                </c:pt>
                <c:pt idx="79">
                  <c:v>38797</c:v>
                </c:pt>
                <c:pt idx="80">
                  <c:v>38798</c:v>
                </c:pt>
                <c:pt idx="81">
                  <c:v>38799</c:v>
                </c:pt>
                <c:pt idx="82">
                  <c:v>38800</c:v>
                </c:pt>
                <c:pt idx="83">
                  <c:v>38801</c:v>
                </c:pt>
                <c:pt idx="84">
                  <c:v>38802</c:v>
                </c:pt>
                <c:pt idx="85">
                  <c:v>38803</c:v>
                </c:pt>
                <c:pt idx="86">
                  <c:v>38804</c:v>
                </c:pt>
                <c:pt idx="87">
                  <c:v>38805</c:v>
                </c:pt>
                <c:pt idx="88">
                  <c:v>38806</c:v>
                </c:pt>
                <c:pt idx="89">
                  <c:v>38807</c:v>
                </c:pt>
                <c:pt idx="90">
                  <c:v>38808</c:v>
                </c:pt>
                <c:pt idx="91">
                  <c:v>38809</c:v>
                </c:pt>
                <c:pt idx="92">
                  <c:v>38810</c:v>
                </c:pt>
                <c:pt idx="93">
                  <c:v>38811</c:v>
                </c:pt>
                <c:pt idx="94">
                  <c:v>38812</c:v>
                </c:pt>
                <c:pt idx="95">
                  <c:v>38813</c:v>
                </c:pt>
                <c:pt idx="96">
                  <c:v>38814</c:v>
                </c:pt>
                <c:pt idx="97">
                  <c:v>38815</c:v>
                </c:pt>
                <c:pt idx="98">
                  <c:v>38816</c:v>
                </c:pt>
                <c:pt idx="99">
                  <c:v>38817</c:v>
                </c:pt>
                <c:pt idx="100">
                  <c:v>38818</c:v>
                </c:pt>
                <c:pt idx="101">
                  <c:v>38819</c:v>
                </c:pt>
                <c:pt idx="102">
                  <c:v>38820</c:v>
                </c:pt>
                <c:pt idx="103">
                  <c:v>38821</c:v>
                </c:pt>
                <c:pt idx="104">
                  <c:v>38822</c:v>
                </c:pt>
                <c:pt idx="105">
                  <c:v>38823</c:v>
                </c:pt>
                <c:pt idx="106">
                  <c:v>38824</c:v>
                </c:pt>
                <c:pt idx="107">
                  <c:v>38825</c:v>
                </c:pt>
                <c:pt idx="108">
                  <c:v>38826</c:v>
                </c:pt>
                <c:pt idx="109">
                  <c:v>38827</c:v>
                </c:pt>
                <c:pt idx="110">
                  <c:v>38828</c:v>
                </c:pt>
                <c:pt idx="111">
                  <c:v>38829</c:v>
                </c:pt>
                <c:pt idx="112">
                  <c:v>38830</c:v>
                </c:pt>
                <c:pt idx="113">
                  <c:v>38831</c:v>
                </c:pt>
                <c:pt idx="114">
                  <c:v>38832</c:v>
                </c:pt>
                <c:pt idx="115">
                  <c:v>38833</c:v>
                </c:pt>
                <c:pt idx="116">
                  <c:v>38834</c:v>
                </c:pt>
                <c:pt idx="117">
                  <c:v>38835</c:v>
                </c:pt>
                <c:pt idx="118">
                  <c:v>38836</c:v>
                </c:pt>
                <c:pt idx="119">
                  <c:v>38837</c:v>
                </c:pt>
                <c:pt idx="120">
                  <c:v>38838</c:v>
                </c:pt>
                <c:pt idx="121">
                  <c:v>38839</c:v>
                </c:pt>
                <c:pt idx="122">
                  <c:v>38840</c:v>
                </c:pt>
                <c:pt idx="123">
                  <c:v>38841</c:v>
                </c:pt>
                <c:pt idx="124">
                  <c:v>38842</c:v>
                </c:pt>
                <c:pt idx="125">
                  <c:v>38843</c:v>
                </c:pt>
                <c:pt idx="126">
                  <c:v>38844</c:v>
                </c:pt>
                <c:pt idx="127">
                  <c:v>38845</c:v>
                </c:pt>
                <c:pt idx="128">
                  <c:v>38846</c:v>
                </c:pt>
                <c:pt idx="129">
                  <c:v>38847</c:v>
                </c:pt>
                <c:pt idx="130">
                  <c:v>38848</c:v>
                </c:pt>
                <c:pt idx="131">
                  <c:v>38849</c:v>
                </c:pt>
                <c:pt idx="132">
                  <c:v>38850</c:v>
                </c:pt>
                <c:pt idx="133">
                  <c:v>38851</c:v>
                </c:pt>
                <c:pt idx="134">
                  <c:v>38852</c:v>
                </c:pt>
                <c:pt idx="135">
                  <c:v>38853</c:v>
                </c:pt>
                <c:pt idx="136">
                  <c:v>38854</c:v>
                </c:pt>
                <c:pt idx="137">
                  <c:v>38855</c:v>
                </c:pt>
                <c:pt idx="138">
                  <c:v>38856</c:v>
                </c:pt>
                <c:pt idx="139">
                  <c:v>38857</c:v>
                </c:pt>
                <c:pt idx="140">
                  <c:v>38858</c:v>
                </c:pt>
                <c:pt idx="141">
                  <c:v>38859</c:v>
                </c:pt>
                <c:pt idx="142">
                  <c:v>38860</c:v>
                </c:pt>
                <c:pt idx="143">
                  <c:v>38861</c:v>
                </c:pt>
                <c:pt idx="144">
                  <c:v>38862</c:v>
                </c:pt>
                <c:pt idx="145">
                  <c:v>38863</c:v>
                </c:pt>
                <c:pt idx="146">
                  <c:v>38864</c:v>
                </c:pt>
                <c:pt idx="147">
                  <c:v>38865</c:v>
                </c:pt>
                <c:pt idx="148">
                  <c:v>38866</c:v>
                </c:pt>
                <c:pt idx="149">
                  <c:v>38867</c:v>
                </c:pt>
                <c:pt idx="150">
                  <c:v>38868</c:v>
                </c:pt>
                <c:pt idx="151">
                  <c:v>38869</c:v>
                </c:pt>
                <c:pt idx="152">
                  <c:v>38870</c:v>
                </c:pt>
                <c:pt idx="153">
                  <c:v>38871</c:v>
                </c:pt>
                <c:pt idx="154">
                  <c:v>38872</c:v>
                </c:pt>
                <c:pt idx="155">
                  <c:v>38873</c:v>
                </c:pt>
                <c:pt idx="156">
                  <c:v>38874</c:v>
                </c:pt>
                <c:pt idx="157">
                  <c:v>38875</c:v>
                </c:pt>
                <c:pt idx="158">
                  <c:v>38876</c:v>
                </c:pt>
                <c:pt idx="159">
                  <c:v>38877</c:v>
                </c:pt>
                <c:pt idx="160">
                  <c:v>38878</c:v>
                </c:pt>
                <c:pt idx="161">
                  <c:v>38879</c:v>
                </c:pt>
                <c:pt idx="162">
                  <c:v>38880</c:v>
                </c:pt>
                <c:pt idx="163">
                  <c:v>38881</c:v>
                </c:pt>
                <c:pt idx="164">
                  <c:v>38882</c:v>
                </c:pt>
                <c:pt idx="165">
                  <c:v>38883</c:v>
                </c:pt>
                <c:pt idx="166">
                  <c:v>38884</c:v>
                </c:pt>
                <c:pt idx="167">
                  <c:v>38885</c:v>
                </c:pt>
                <c:pt idx="168">
                  <c:v>38886</c:v>
                </c:pt>
                <c:pt idx="169">
                  <c:v>38887</c:v>
                </c:pt>
                <c:pt idx="170">
                  <c:v>38888</c:v>
                </c:pt>
                <c:pt idx="171">
                  <c:v>38889</c:v>
                </c:pt>
                <c:pt idx="172">
                  <c:v>38890</c:v>
                </c:pt>
                <c:pt idx="173">
                  <c:v>38891</c:v>
                </c:pt>
                <c:pt idx="174">
                  <c:v>38892</c:v>
                </c:pt>
                <c:pt idx="175">
                  <c:v>38893</c:v>
                </c:pt>
                <c:pt idx="176">
                  <c:v>38894</c:v>
                </c:pt>
                <c:pt idx="177">
                  <c:v>38895</c:v>
                </c:pt>
                <c:pt idx="178">
                  <c:v>38896</c:v>
                </c:pt>
                <c:pt idx="179">
                  <c:v>38897</c:v>
                </c:pt>
                <c:pt idx="180">
                  <c:v>38898</c:v>
                </c:pt>
                <c:pt idx="181">
                  <c:v>38899</c:v>
                </c:pt>
                <c:pt idx="182">
                  <c:v>38900</c:v>
                </c:pt>
                <c:pt idx="183">
                  <c:v>38901</c:v>
                </c:pt>
                <c:pt idx="184">
                  <c:v>38902</c:v>
                </c:pt>
                <c:pt idx="185">
                  <c:v>38903</c:v>
                </c:pt>
                <c:pt idx="186">
                  <c:v>38904</c:v>
                </c:pt>
                <c:pt idx="187">
                  <c:v>38905</c:v>
                </c:pt>
                <c:pt idx="188">
                  <c:v>38906</c:v>
                </c:pt>
                <c:pt idx="189">
                  <c:v>38907</c:v>
                </c:pt>
                <c:pt idx="190">
                  <c:v>38908</c:v>
                </c:pt>
                <c:pt idx="191">
                  <c:v>38909</c:v>
                </c:pt>
                <c:pt idx="192">
                  <c:v>38910</c:v>
                </c:pt>
                <c:pt idx="193">
                  <c:v>38911</c:v>
                </c:pt>
                <c:pt idx="194">
                  <c:v>38912</c:v>
                </c:pt>
                <c:pt idx="195">
                  <c:v>38913</c:v>
                </c:pt>
                <c:pt idx="196">
                  <c:v>38914</c:v>
                </c:pt>
                <c:pt idx="197">
                  <c:v>38915</c:v>
                </c:pt>
                <c:pt idx="198">
                  <c:v>38916</c:v>
                </c:pt>
                <c:pt idx="199">
                  <c:v>38917</c:v>
                </c:pt>
                <c:pt idx="200">
                  <c:v>38918</c:v>
                </c:pt>
                <c:pt idx="201">
                  <c:v>38919</c:v>
                </c:pt>
                <c:pt idx="202">
                  <c:v>38920</c:v>
                </c:pt>
                <c:pt idx="203">
                  <c:v>38921</c:v>
                </c:pt>
                <c:pt idx="204">
                  <c:v>38922</c:v>
                </c:pt>
                <c:pt idx="205">
                  <c:v>38923</c:v>
                </c:pt>
                <c:pt idx="206">
                  <c:v>38924</c:v>
                </c:pt>
                <c:pt idx="207">
                  <c:v>38925</c:v>
                </c:pt>
                <c:pt idx="208">
                  <c:v>38926</c:v>
                </c:pt>
                <c:pt idx="209">
                  <c:v>38927</c:v>
                </c:pt>
                <c:pt idx="210">
                  <c:v>38928</c:v>
                </c:pt>
                <c:pt idx="211">
                  <c:v>38929</c:v>
                </c:pt>
                <c:pt idx="212">
                  <c:v>38930</c:v>
                </c:pt>
                <c:pt idx="213">
                  <c:v>38931</c:v>
                </c:pt>
                <c:pt idx="214">
                  <c:v>38932</c:v>
                </c:pt>
                <c:pt idx="215">
                  <c:v>38933</c:v>
                </c:pt>
                <c:pt idx="216">
                  <c:v>38934</c:v>
                </c:pt>
                <c:pt idx="217">
                  <c:v>38935</c:v>
                </c:pt>
                <c:pt idx="218">
                  <c:v>38936</c:v>
                </c:pt>
                <c:pt idx="219">
                  <c:v>38937</c:v>
                </c:pt>
                <c:pt idx="220">
                  <c:v>38938</c:v>
                </c:pt>
                <c:pt idx="221">
                  <c:v>38939</c:v>
                </c:pt>
                <c:pt idx="222">
                  <c:v>38940</c:v>
                </c:pt>
                <c:pt idx="223">
                  <c:v>38941</c:v>
                </c:pt>
                <c:pt idx="224">
                  <c:v>38942</c:v>
                </c:pt>
                <c:pt idx="225">
                  <c:v>38943</c:v>
                </c:pt>
                <c:pt idx="226">
                  <c:v>38944</c:v>
                </c:pt>
                <c:pt idx="227">
                  <c:v>38945</c:v>
                </c:pt>
                <c:pt idx="228">
                  <c:v>38946</c:v>
                </c:pt>
                <c:pt idx="229">
                  <c:v>38947</c:v>
                </c:pt>
                <c:pt idx="230">
                  <c:v>38948</c:v>
                </c:pt>
                <c:pt idx="231">
                  <c:v>38949</c:v>
                </c:pt>
                <c:pt idx="232">
                  <c:v>38950</c:v>
                </c:pt>
                <c:pt idx="233">
                  <c:v>38951</c:v>
                </c:pt>
                <c:pt idx="234">
                  <c:v>38952</c:v>
                </c:pt>
                <c:pt idx="235">
                  <c:v>38953</c:v>
                </c:pt>
                <c:pt idx="236">
                  <c:v>38954</c:v>
                </c:pt>
                <c:pt idx="237">
                  <c:v>38955</c:v>
                </c:pt>
                <c:pt idx="238">
                  <c:v>38956</c:v>
                </c:pt>
                <c:pt idx="239">
                  <c:v>38957</c:v>
                </c:pt>
                <c:pt idx="240">
                  <c:v>38958</c:v>
                </c:pt>
                <c:pt idx="241">
                  <c:v>38959</c:v>
                </c:pt>
                <c:pt idx="242">
                  <c:v>38960</c:v>
                </c:pt>
                <c:pt idx="243">
                  <c:v>38961</c:v>
                </c:pt>
                <c:pt idx="244">
                  <c:v>38962</c:v>
                </c:pt>
                <c:pt idx="245">
                  <c:v>38963</c:v>
                </c:pt>
                <c:pt idx="246">
                  <c:v>38964</c:v>
                </c:pt>
                <c:pt idx="247">
                  <c:v>38965</c:v>
                </c:pt>
                <c:pt idx="248">
                  <c:v>38966</c:v>
                </c:pt>
                <c:pt idx="249">
                  <c:v>38967</c:v>
                </c:pt>
                <c:pt idx="250">
                  <c:v>38968</c:v>
                </c:pt>
                <c:pt idx="251">
                  <c:v>38969</c:v>
                </c:pt>
                <c:pt idx="252">
                  <c:v>38970</c:v>
                </c:pt>
                <c:pt idx="253">
                  <c:v>38971</c:v>
                </c:pt>
                <c:pt idx="254">
                  <c:v>38972</c:v>
                </c:pt>
                <c:pt idx="255">
                  <c:v>38973</c:v>
                </c:pt>
                <c:pt idx="256">
                  <c:v>38974</c:v>
                </c:pt>
                <c:pt idx="257">
                  <c:v>38975</c:v>
                </c:pt>
                <c:pt idx="258">
                  <c:v>38976</c:v>
                </c:pt>
                <c:pt idx="259">
                  <c:v>38977</c:v>
                </c:pt>
                <c:pt idx="260">
                  <c:v>38978</c:v>
                </c:pt>
                <c:pt idx="261">
                  <c:v>38979</c:v>
                </c:pt>
                <c:pt idx="262">
                  <c:v>38980</c:v>
                </c:pt>
                <c:pt idx="263">
                  <c:v>38981</c:v>
                </c:pt>
                <c:pt idx="264">
                  <c:v>38982</c:v>
                </c:pt>
                <c:pt idx="265">
                  <c:v>38983</c:v>
                </c:pt>
                <c:pt idx="266">
                  <c:v>38984</c:v>
                </c:pt>
                <c:pt idx="267">
                  <c:v>38985</c:v>
                </c:pt>
                <c:pt idx="268">
                  <c:v>38986</c:v>
                </c:pt>
                <c:pt idx="269">
                  <c:v>38987</c:v>
                </c:pt>
                <c:pt idx="270">
                  <c:v>38988</c:v>
                </c:pt>
                <c:pt idx="271">
                  <c:v>38989</c:v>
                </c:pt>
                <c:pt idx="272">
                  <c:v>38990</c:v>
                </c:pt>
                <c:pt idx="273">
                  <c:v>38991</c:v>
                </c:pt>
                <c:pt idx="274">
                  <c:v>38992</c:v>
                </c:pt>
                <c:pt idx="275">
                  <c:v>38993</c:v>
                </c:pt>
                <c:pt idx="276">
                  <c:v>38994</c:v>
                </c:pt>
                <c:pt idx="277">
                  <c:v>38995</c:v>
                </c:pt>
                <c:pt idx="278">
                  <c:v>38996</c:v>
                </c:pt>
                <c:pt idx="279">
                  <c:v>38997</c:v>
                </c:pt>
                <c:pt idx="280">
                  <c:v>38998</c:v>
                </c:pt>
                <c:pt idx="281">
                  <c:v>38999</c:v>
                </c:pt>
                <c:pt idx="282">
                  <c:v>39000</c:v>
                </c:pt>
                <c:pt idx="283">
                  <c:v>39001</c:v>
                </c:pt>
                <c:pt idx="284">
                  <c:v>39002</c:v>
                </c:pt>
                <c:pt idx="285">
                  <c:v>39003</c:v>
                </c:pt>
                <c:pt idx="286">
                  <c:v>39004</c:v>
                </c:pt>
                <c:pt idx="287">
                  <c:v>39005</c:v>
                </c:pt>
                <c:pt idx="288">
                  <c:v>39006</c:v>
                </c:pt>
                <c:pt idx="289">
                  <c:v>39007</c:v>
                </c:pt>
                <c:pt idx="290">
                  <c:v>39008</c:v>
                </c:pt>
                <c:pt idx="291">
                  <c:v>39009</c:v>
                </c:pt>
                <c:pt idx="292">
                  <c:v>39010</c:v>
                </c:pt>
                <c:pt idx="293">
                  <c:v>39011</c:v>
                </c:pt>
                <c:pt idx="294">
                  <c:v>39012</c:v>
                </c:pt>
                <c:pt idx="295">
                  <c:v>39013</c:v>
                </c:pt>
                <c:pt idx="296">
                  <c:v>39014</c:v>
                </c:pt>
                <c:pt idx="297">
                  <c:v>39015</c:v>
                </c:pt>
                <c:pt idx="298">
                  <c:v>39016</c:v>
                </c:pt>
                <c:pt idx="299">
                  <c:v>39017</c:v>
                </c:pt>
                <c:pt idx="300">
                  <c:v>39018</c:v>
                </c:pt>
                <c:pt idx="301">
                  <c:v>39019</c:v>
                </c:pt>
                <c:pt idx="302">
                  <c:v>39020</c:v>
                </c:pt>
                <c:pt idx="303">
                  <c:v>39021</c:v>
                </c:pt>
                <c:pt idx="304">
                  <c:v>39022</c:v>
                </c:pt>
                <c:pt idx="305">
                  <c:v>39023</c:v>
                </c:pt>
                <c:pt idx="306">
                  <c:v>39024</c:v>
                </c:pt>
                <c:pt idx="307">
                  <c:v>39025</c:v>
                </c:pt>
                <c:pt idx="308">
                  <c:v>39026</c:v>
                </c:pt>
                <c:pt idx="309">
                  <c:v>39027</c:v>
                </c:pt>
                <c:pt idx="310">
                  <c:v>39028</c:v>
                </c:pt>
                <c:pt idx="311">
                  <c:v>39029</c:v>
                </c:pt>
                <c:pt idx="312">
                  <c:v>39030</c:v>
                </c:pt>
                <c:pt idx="313">
                  <c:v>39031</c:v>
                </c:pt>
                <c:pt idx="314">
                  <c:v>39032</c:v>
                </c:pt>
                <c:pt idx="315">
                  <c:v>39033</c:v>
                </c:pt>
                <c:pt idx="316">
                  <c:v>39034</c:v>
                </c:pt>
                <c:pt idx="317">
                  <c:v>39035</c:v>
                </c:pt>
                <c:pt idx="318">
                  <c:v>39036</c:v>
                </c:pt>
                <c:pt idx="319">
                  <c:v>39037</c:v>
                </c:pt>
                <c:pt idx="320">
                  <c:v>39038</c:v>
                </c:pt>
                <c:pt idx="321">
                  <c:v>39039</c:v>
                </c:pt>
                <c:pt idx="322">
                  <c:v>39040</c:v>
                </c:pt>
                <c:pt idx="323">
                  <c:v>39041</c:v>
                </c:pt>
                <c:pt idx="324">
                  <c:v>39042</c:v>
                </c:pt>
                <c:pt idx="325">
                  <c:v>39043</c:v>
                </c:pt>
                <c:pt idx="326">
                  <c:v>39044</c:v>
                </c:pt>
                <c:pt idx="327">
                  <c:v>39045</c:v>
                </c:pt>
                <c:pt idx="328">
                  <c:v>39046</c:v>
                </c:pt>
                <c:pt idx="329">
                  <c:v>39047</c:v>
                </c:pt>
                <c:pt idx="330">
                  <c:v>39048</c:v>
                </c:pt>
                <c:pt idx="331">
                  <c:v>39049</c:v>
                </c:pt>
                <c:pt idx="332">
                  <c:v>39050</c:v>
                </c:pt>
                <c:pt idx="333">
                  <c:v>39051</c:v>
                </c:pt>
                <c:pt idx="334">
                  <c:v>39052</c:v>
                </c:pt>
                <c:pt idx="335">
                  <c:v>39053</c:v>
                </c:pt>
                <c:pt idx="336">
                  <c:v>39054</c:v>
                </c:pt>
                <c:pt idx="337">
                  <c:v>39055</c:v>
                </c:pt>
                <c:pt idx="338">
                  <c:v>39056</c:v>
                </c:pt>
                <c:pt idx="339">
                  <c:v>39057</c:v>
                </c:pt>
                <c:pt idx="340">
                  <c:v>39058</c:v>
                </c:pt>
                <c:pt idx="341">
                  <c:v>39059</c:v>
                </c:pt>
                <c:pt idx="342">
                  <c:v>39060</c:v>
                </c:pt>
                <c:pt idx="343">
                  <c:v>39061</c:v>
                </c:pt>
                <c:pt idx="344">
                  <c:v>39062</c:v>
                </c:pt>
                <c:pt idx="345">
                  <c:v>39063</c:v>
                </c:pt>
                <c:pt idx="346">
                  <c:v>39064</c:v>
                </c:pt>
                <c:pt idx="347">
                  <c:v>39065</c:v>
                </c:pt>
                <c:pt idx="348">
                  <c:v>39066</c:v>
                </c:pt>
                <c:pt idx="349">
                  <c:v>39067</c:v>
                </c:pt>
                <c:pt idx="350">
                  <c:v>39068</c:v>
                </c:pt>
                <c:pt idx="351">
                  <c:v>39069</c:v>
                </c:pt>
                <c:pt idx="352">
                  <c:v>39070</c:v>
                </c:pt>
                <c:pt idx="353">
                  <c:v>39071</c:v>
                </c:pt>
                <c:pt idx="354">
                  <c:v>39072</c:v>
                </c:pt>
                <c:pt idx="355">
                  <c:v>39073</c:v>
                </c:pt>
                <c:pt idx="356">
                  <c:v>39074</c:v>
                </c:pt>
                <c:pt idx="357">
                  <c:v>39075</c:v>
                </c:pt>
                <c:pt idx="358">
                  <c:v>39076</c:v>
                </c:pt>
                <c:pt idx="359">
                  <c:v>39077</c:v>
                </c:pt>
                <c:pt idx="360">
                  <c:v>39078</c:v>
                </c:pt>
                <c:pt idx="361">
                  <c:v>39079</c:v>
                </c:pt>
                <c:pt idx="362">
                  <c:v>39080</c:v>
                </c:pt>
                <c:pt idx="363">
                  <c:v>39081</c:v>
                </c:pt>
                <c:pt idx="364">
                  <c:v>39082</c:v>
                </c:pt>
              </c:numCache>
            </c:numRef>
          </c:xVal>
          <c:yVal>
            <c:numRef>
              <c:f>'Flow @ Bonneville (3)'!$AP$7:$AP$371</c:f>
              <c:numCache>
                <c:formatCode>0.0</c:formatCode>
                <c:ptCount val="365"/>
                <c:pt idx="0">
                  <c:v>166.79000000000002</c:v>
                </c:pt>
                <c:pt idx="1">
                  <c:v>174.47</c:v>
                </c:pt>
                <c:pt idx="2">
                  <c:v>182.07999999999998</c:v>
                </c:pt>
                <c:pt idx="3">
                  <c:v>186.75000000000003</c:v>
                </c:pt>
                <c:pt idx="4">
                  <c:v>185.89000000000001</c:v>
                </c:pt>
                <c:pt idx="5">
                  <c:v>188.57999999999998</c:v>
                </c:pt>
                <c:pt idx="6">
                  <c:v>185.51</c:v>
                </c:pt>
                <c:pt idx="7">
                  <c:v>187.88000000000008</c:v>
                </c:pt>
                <c:pt idx="8">
                  <c:v>189.70999999999998</c:v>
                </c:pt>
                <c:pt idx="9">
                  <c:v>186.17000000000002</c:v>
                </c:pt>
                <c:pt idx="10">
                  <c:v>196.37</c:v>
                </c:pt>
                <c:pt idx="11">
                  <c:v>194.46</c:v>
                </c:pt>
                <c:pt idx="12">
                  <c:v>191.72</c:v>
                </c:pt>
                <c:pt idx="13">
                  <c:v>193.67699999999999</c:v>
                </c:pt>
                <c:pt idx="14">
                  <c:v>186.62800000000001</c:v>
                </c:pt>
                <c:pt idx="15">
                  <c:v>193.77799999999999</c:v>
                </c:pt>
                <c:pt idx="16">
                  <c:v>189.67</c:v>
                </c:pt>
                <c:pt idx="17">
                  <c:v>191.37</c:v>
                </c:pt>
                <c:pt idx="18">
                  <c:v>193.98000000000008</c:v>
                </c:pt>
                <c:pt idx="19">
                  <c:v>187.46999999999997</c:v>
                </c:pt>
                <c:pt idx="20">
                  <c:v>188.75</c:v>
                </c:pt>
                <c:pt idx="21">
                  <c:v>189.14</c:v>
                </c:pt>
                <c:pt idx="22">
                  <c:v>192.96999999999997</c:v>
                </c:pt>
                <c:pt idx="23">
                  <c:v>186.67799999999997</c:v>
                </c:pt>
                <c:pt idx="24">
                  <c:v>184.53</c:v>
                </c:pt>
                <c:pt idx="25">
                  <c:v>187.95000000000007</c:v>
                </c:pt>
                <c:pt idx="26">
                  <c:v>183.49</c:v>
                </c:pt>
                <c:pt idx="27">
                  <c:v>183.55</c:v>
                </c:pt>
                <c:pt idx="28">
                  <c:v>187.29000000000002</c:v>
                </c:pt>
                <c:pt idx="29">
                  <c:v>189.46999999999997</c:v>
                </c:pt>
                <c:pt idx="30">
                  <c:v>200.84999999999997</c:v>
                </c:pt>
                <c:pt idx="31">
                  <c:v>211.56000000000003</c:v>
                </c:pt>
                <c:pt idx="32">
                  <c:v>202.46</c:v>
                </c:pt>
                <c:pt idx="33">
                  <c:v>193.99</c:v>
                </c:pt>
                <c:pt idx="34">
                  <c:v>191.3</c:v>
                </c:pt>
                <c:pt idx="35">
                  <c:v>181.96</c:v>
                </c:pt>
                <c:pt idx="36">
                  <c:v>190.03</c:v>
                </c:pt>
                <c:pt idx="37">
                  <c:v>205.17000000000002</c:v>
                </c:pt>
                <c:pt idx="38">
                  <c:v>211.89000000000001</c:v>
                </c:pt>
                <c:pt idx="39">
                  <c:v>208.9</c:v>
                </c:pt>
                <c:pt idx="40">
                  <c:v>209.65</c:v>
                </c:pt>
                <c:pt idx="41">
                  <c:v>200.92000000000004</c:v>
                </c:pt>
                <c:pt idx="42">
                  <c:v>205.17999999999998</c:v>
                </c:pt>
                <c:pt idx="43">
                  <c:v>201.47000000000003</c:v>
                </c:pt>
                <c:pt idx="44">
                  <c:v>209.51000000000005</c:v>
                </c:pt>
                <c:pt idx="45">
                  <c:v>206.93</c:v>
                </c:pt>
                <c:pt idx="46">
                  <c:v>208.5</c:v>
                </c:pt>
                <c:pt idx="47">
                  <c:v>210.23999999999998</c:v>
                </c:pt>
                <c:pt idx="48">
                  <c:v>212.03999999999996</c:v>
                </c:pt>
                <c:pt idx="49">
                  <c:v>212.73999999999998</c:v>
                </c:pt>
                <c:pt idx="50">
                  <c:v>218.03999999999996</c:v>
                </c:pt>
                <c:pt idx="51">
                  <c:v>216.02000000000004</c:v>
                </c:pt>
                <c:pt idx="52">
                  <c:v>225.76</c:v>
                </c:pt>
                <c:pt idx="53">
                  <c:v>224.4</c:v>
                </c:pt>
                <c:pt idx="54">
                  <c:v>213.71999999999989</c:v>
                </c:pt>
                <c:pt idx="55">
                  <c:v>221.30000000000004</c:v>
                </c:pt>
                <c:pt idx="56">
                  <c:v>220.75</c:v>
                </c:pt>
                <c:pt idx="57">
                  <c:v>214.88000000000011</c:v>
                </c:pt>
                <c:pt idx="58">
                  <c:v>215.99300000000002</c:v>
                </c:pt>
                <c:pt idx="59">
                  <c:v>206.4</c:v>
                </c:pt>
                <c:pt idx="60">
                  <c:v>210.56</c:v>
                </c:pt>
                <c:pt idx="61">
                  <c:v>200.38700000000009</c:v>
                </c:pt>
                <c:pt idx="62">
                  <c:v>199.23</c:v>
                </c:pt>
                <c:pt idx="63">
                  <c:v>213.47999999999996</c:v>
                </c:pt>
                <c:pt idx="64">
                  <c:v>206</c:v>
                </c:pt>
                <c:pt idx="65">
                  <c:v>202.10999999999999</c:v>
                </c:pt>
                <c:pt idx="66">
                  <c:v>204.51</c:v>
                </c:pt>
                <c:pt idx="67">
                  <c:v>200.95000000000007</c:v>
                </c:pt>
                <c:pt idx="68">
                  <c:v>200.78000000000003</c:v>
                </c:pt>
                <c:pt idx="69">
                  <c:v>202.06666666666658</c:v>
                </c:pt>
                <c:pt idx="70">
                  <c:v>202.94444444444443</c:v>
                </c:pt>
                <c:pt idx="71">
                  <c:v>210.68888888888898</c:v>
                </c:pt>
                <c:pt idx="72">
                  <c:v>209.98888888888899</c:v>
                </c:pt>
                <c:pt idx="73">
                  <c:v>207.64444444444445</c:v>
                </c:pt>
                <c:pt idx="74">
                  <c:v>207.38888888888894</c:v>
                </c:pt>
                <c:pt idx="75">
                  <c:v>215.65555555555548</c:v>
                </c:pt>
                <c:pt idx="76">
                  <c:v>217.00000000000003</c:v>
                </c:pt>
                <c:pt idx="77">
                  <c:v>219.97777777777776</c:v>
                </c:pt>
                <c:pt idx="78">
                  <c:v>226.95555555555555</c:v>
                </c:pt>
                <c:pt idx="79">
                  <c:v>222.45555555555558</c:v>
                </c:pt>
                <c:pt idx="80">
                  <c:v>226.02222222222224</c:v>
                </c:pt>
                <c:pt idx="81">
                  <c:v>240</c:v>
                </c:pt>
                <c:pt idx="82">
                  <c:v>247.78888888888889</c:v>
                </c:pt>
                <c:pt idx="83">
                  <c:v>232.94444444444446</c:v>
                </c:pt>
                <c:pt idx="84">
                  <c:v>247.82222222222231</c:v>
                </c:pt>
                <c:pt idx="85">
                  <c:v>247.86666666666665</c:v>
                </c:pt>
                <c:pt idx="86">
                  <c:v>242.57777777777778</c:v>
                </c:pt>
                <c:pt idx="87">
                  <c:v>234.60000000000002</c:v>
                </c:pt>
                <c:pt idx="88">
                  <c:v>226.53333333333339</c:v>
                </c:pt>
                <c:pt idx="89">
                  <c:v>210.24444444444438</c:v>
                </c:pt>
                <c:pt idx="90">
                  <c:v>206.05555555555546</c:v>
                </c:pt>
                <c:pt idx="91">
                  <c:v>206.28888888888889</c:v>
                </c:pt>
                <c:pt idx="92">
                  <c:v>203.9</c:v>
                </c:pt>
                <c:pt idx="93">
                  <c:v>210.67777777777778</c:v>
                </c:pt>
                <c:pt idx="94">
                  <c:v>222.04444444444445</c:v>
                </c:pt>
                <c:pt idx="95">
                  <c:v>219</c:v>
                </c:pt>
                <c:pt idx="96">
                  <c:v>212.75555555555542</c:v>
                </c:pt>
                <c:pt idx="97">
                  <c:v>207.4111111111111</c:v>
                </c:pt>
                <c:pt idx="98">
                  <c:v>206.26666666666659</c:v>
                </c:pt>
                <c:pt idx="99">
                  <c:v>209.25555555555547</c:v>
                </c:pt>
                <c:pt idx="100">
                  <c:v>209.49999999999997</c:v>
                </c:pt>
                <c:pt idx="101">
                  <c:v>213.68888888888887</c:v>
                </c:pt>
                <c:pt idx="102">
                  <c:v>203.14444444444445</c:v>
                </c:pt>
                <c:pt idx="103">
                  <c:v>208.36666666666665</c:v>
                </c:pt>
                <c:pt idx="104">
                  <c:v>204.94444444444443</c:v>
                </c:pt>
                <c:pt idx="105">
                  <c:v>204.72222222222226</c:v>
                </c:pt>
                <c:pt idx="106">
                  <c:v>206.81111111111105</c:v>
                </c:pt>
                <c:pt idx="107">
                  <c:v>224.77777777777771</c:v>
                </c:pt>
                <c:pt idx="108">
                  <c:v>222.6611111111111</c:v>
                </c:pt>
                <c:pt idx="109">
                  <c:v>227.71111111111102</c:v>
                </c:pt>
                <c:pt idx="110">
                  <c:v>233.03333333333339</c:v>
                </c:pt>
                <c:pt idx="111">
                  <c:v>240.45555555555558</c:v>
                </c:pt>
                <c:pt idx="112">
                  <c:v>254.10000000000002</c:v>
                </c:pt>
                <c:pt idx="113">
                  <c:v>262.05555555555554</c:v>
                </c:pt>
                <c:pt idx="114">
                  <c:v>271.26666666666671</c:v>
                </c:pt>
                <c:pt idx="115">
                  <c:v>267.16000000000008</c:v>
                </c:pt>
                <c:pt idx="116">
                  <c:v>271.08</c:v>
                </c:pt>
                <c:pt idx="117">
                  <c:v>279.21111111111094</c:v>
                </c:pt>
                <c:pt idx="118">
                  <c:v>276.35555555555555</c:v>
                </c:pt>
                <c:pt idx="119">
                  <c:v>274.65555555555562</c:v>
                </c:pt>
                <c:pt idx="120">
                  <c:v>277.75555555555553</c:v>
                </c:pt>
                <c:pt idx="121">
                  <c:v>281.13333333333338</c:v>
                </c:pt>
                <c:pt idx="122">
                  <c:v>278.62222222222226</c:v>
                </c:pt>
                <c:pt idx="123">
                  <c:v>281.51111111111095</c:v>
                </c:pt>
                <c:pt idx="124">
                  <c:v>281.62222222222221</c:v>
                </c:pt>
                <c:pt idx="125">
                  <c:v>281.38888888888891</c:v>
                </c:pt>
                <c:pt idx="126">
                  <c:v>289.24444444444441</c:v>
                </c:pt>
                <c:pt idx="127">
                  <c:v>286.01111111111095</c:v>
                </c:pt>
                <c:pt idx="128">
                  <c:v>290.9411111111109</c:v>
                </c:pt>
                <c:pt idx="129">
                  <c:v>294.35777777777764</c:v>
                </c:pt>
                <c:pt idx="130">
                  <c:v>286.64444444444462</c:v>
                </c:pt>
                <c:pt idx="131">
                  <c:v>279.85555555555555</c:v>
                </c:pt>
                <c:pt idx="132">
                  <c:v>284.13333333333338</c:v>
                </c:pt>
                <c:pt idx="133">
                  <c:v>293.87777777777757</c:v>
                </c:pt>
                <c:pt idx="134">
                  <c:v>295.70444444444445</c:v>
                </c:pt>
                <c:pt idx="135">
                  <c:v>300.51111111111095</c:v>
                </c:pt>
                <c:pt idx="136">
                  <c:v>311.25555555555553</c:v>
                </c:pt>
                <c:pt idx="137">
                  <c:v>318.83333333333331</c:v>
                </c:pt>
                <c:pt idx="138">
                  <c:v>324.68888888888898</c:v>
                </c:pt>
                <c:pt idx="139">
                  <c:v>327.16666666666686</c:v>
                </c:pt>
                <c:pt idx="140">
                  <c:v>321.74444444444441</c:v>
                </c:pt>
                <c:pt idx="141">
                  <c:v>312.75555555555553</c:v>
                </c:pt>
                <c:pt idx="142">
                  <c:v>319.40333333333331</c:v>
                </c:pt>
                <c:pt idx="143">
                  <c:v>322.93333333333334</c:v>
                </c:pt>
                <c:pt idx="144">
                  <c:v>321.12222222222215</c:v>
                </c:pt>
                <c:pt idx="145">
                  <c:v>320.81111111111113</c:v>
                </c:pt>
                <c:pt idx="146">
                  <c:v>320.61111111111114</c:v>
                </c:pt>
                <c:pt idx="147">
                  <c:v>321.22222222222229</c:v>
                </c:pt>
                <c:pt idx="148">
                  <c:v>325.87777777777762</c:v>
                </c:pt>
                <c:pt idx="149">
                  <c:v>328.67111111111109</c:v>
                </c:pt>
                <c:pt idx="150">
                  <c:v>331.65555555555557</c:v>
                </c:pt>
                <c:pt idx="151">
                  <c:v>338.29999999999978</c:v>
                </c:pt>
                <c:pt idx="152">
                  <c:v>344.79999999999978</c:v>
                </c:pt>
                <c:pt idx="153">
                  <c:v>348.70000000000005</c:v>
                </c:pt>
                <c:pt idx="154">
                  <c:v>347.92222222222205</c:v>
                </c:pt>
                <c:pt idx="155">
                  <c:v>338.7</c:v>
                </c:pt>
                <c:pt idx="156">
                  <c:v>336.82222222222225</c:v>
                </c:pt>
                <c:pt idx="157">
                  <c:v>334.54444444444448</c:v>
                </c:pt>
                <c:pt idx="158">
                  <c:v>341.52222222222224</c:v>
                </c:pt>
                <c:pt idx="159">
                  <c:v>344.72222222222223</c:v>
                </c:pt>
                <c:pt idx="160">
                  <c:v>337.91222222222223</c:v>
                </c:pt>
                <c:pt idx="161">
                  <c:v>331.14444444444456</c:v>
                </c:pt>
                <c:pt idx="162">
                  <c:v>330.48888888888865</c:v>
                </c:pt>
                <c:pt idx="163">
                  <c:v>337.55555555555554</c:v>
                </c:pt>
                <c:pt idx="164">
                  <c:v>337.23333333333335</c:v>
                </c:pt>
                <c:pt idx="165">
                  <c:v>326.37777777777768</c:v>
                </c:pt>
                <c:pt idx="166">
                  <c:v>313.52222222222224</c:v>
                </c:pt>
                <c:pt idx="167">
                  <c:v>316.11111111111109</c:v>
                </c:pt>
                <c:pt idx="168">
                  <c:v>314.98888888888894</c:v>
                </c:pt>
                <c:pt idx="169">
                  <c:v>301.97777777777748</c:v>
                </c:pt>
                <c:pt idx="170">
                  <c:v>297.61111111111114</c:v>
                </c:pt>
                <c:pt idx="171">
                  <c:v>290.48888888888871</c:v>
                </c:pt>
                <c:pt idx="172">
                  <c:v>280.3</c:v>
                </c:pt>
                <c:pt idx="173">
                  <c:v>271.23333333333335</c:v>
                </c:pt>
                <c:pt idx="174">
                  <c:v>281.61111111111109</c:v>
                </c:pt>
                <c:pt idx="175">
                  <c:v>276.31111111111113</c:v>
                </c:pt>
                <c:pt idx="176">
                  <c:v>268.28888888888889</c:v>
                </c:pt>
                <c:pt idx="177">
                  <c:v>273.3444444444446</c:v>
                </c:pt>
                <c:pt idx="178">
                  <c:v>270.36333333333351</c:v>
                </c:pt>
                <c:pt idx="179">
                  <c:v>272.17777777777769</c:v>
                </c:pt>
                <c:pt idx="180">
                  <c:v>268.60000000000002</c:v>
                </c:pt>
                <c:pt idx="181">
                  <c:v>248.67777777777778</c:v>
                </c:pt>
                <c:pt idx="182">
                  <c:v>250.66666666666657</c:v>
                </c:pt>
                <c:pt idx="183">
                  <c:v>233.93333333333337</c:v>
                </c:pt>
                <c:pt idx="184">
                  <c:v>232.57777777777778</c:v>
                </c:pt>
                <c:pt idx="185">
                  <c:v>224.05555555555546</c:v>
                </c:pt>
                <c:pt idx="186">
                  <c:v>236.90000000000003</c:v>
                </c:pt>
                <c:pt idx="187">
                  <c:v>234.98888888888899</c:v>
                </c:pt>
                <c:pt idx="188">
                  <c:v>231.45555555555555</c:v>
                </c:pt>
                <c:pt idx="189">
                  <c:v>222.2</c:v>
                </c:pt>
                <c:pt idx="190">
                  <c:v>218.84444444444446</c:v>
                </c:pt>
                <c:pt idx="191">
                  <c:v>221.55555555555546</c:v>
                </c:pt>
                <c:pt idx="192">
                  <c:v>225.88888888888897</c:v>
                </c:pt>
                <c:pt idx="193">
                  <c:v>220.36666666666665</c:v>
                </c:pt>
                <c:pt idx="194">
                  <c:v>223.34444444444446</c:v>
                </c:pt>
                <c:pt idx="195">
                  <c:v>216.76666666666659</c:v>
                </c:pt>
                <c:pt idx="196">
                  <c:v>209.07777777777775</c:v>
                </c:pt>
                <c:pt idx="197">
                  <c:v>208.46666666666658</c:v>
                </c:pt>
                <c:pt idx="198">
                  <c:v>200.75111111111102</c:v>
                </c:pt>
                <c:pt idx="199">
                  <c:v>204.45555555555555</c:v>
                </c:pt>
                <c:pt idx="200">
                  <c:v>199.85555555555555</c:v>
                </c:pt>
                <c:pt idx="201">
                  <c:v>194.88888888888897</c:v>
                </c:pt>
                <c:pt idx="202">
                  <c:v>196.34444444444446</c:v>
                </c:pt>
                <c:pt idx="203">
                  <c:v>188.84444444444443</c:v>
                </c:pt>
                <c:pt idx="204">
                  <c:v>192.97777777777776</c:v>
                </c:pt>
                <c:pt idx="205">
                  <c:v>196.06666666666658</c:v>
                </c:pt>
                <c:pt idx="206">
                  <c:v>192.3666666666667</c:v>
                </c:pt>
                <c:pt idx="207">
                  <c:v>179.01111111111112</c:v>
                </c:pt>
                <c:pt idx="208">
                  <c:v>182.26666666666654</c:v>
                </c:pt>
                <c:pt idx="209">
                  <c:v>181.01111111111101</c:v>
                </c:pt>
                <c:pt idx="210">
                  <c:v>177.61111111111103</c:v>
                </c:pt>
                <c:pt idx="211">
                  <c:v>170.16666666666657</c:v>
                </c:pt>
                <c:pt idx="212">
                  <c:v>168.27777777777771</c:v>
                </c:pt>
                <c:pt idx="213">
                  <c:v>162.61111111111103</c:v>
                </c:pt>
                <c:pt idx="214">
                  <c:v>159.41111111111113</c:v>
                </c:pt>
                <c:pt idx="215">
                  <c:v>159.17777777777778</c:v>
                </c:pt>
                <c:pt idx="216">
                  <c:v>167.82222222222231</c:v>
                </c:pt>
                <c:pt idx="217">
                  <c:v>176.35555555555555</c:v>
                </c:pt>
                <c:pt idx="218">
                  <c:v>167.20000000000002</c:v>
                </c:pt>
                <c:pt idx="219">
                  <c:v>165.85555555555553</c:v>
                </c:pt>
                <c:pt idx="220">
                  <c:v>167.34444444444443</c:v>
                </c:pt>
                <c:pt idx="221">
                  <c:v>161.27777777777769</c:v>
                </c:pt>
                <c:pt idx="222">
                  <c:v>161.92222222222227</c:v>
                </c:pt>
                <c:pt idx="223">
                  <c:v>164.04444444444445</c:v>
                </c:pt>
                <c:pt idx="224">
                  <c:v>165.3</c:v>
                </c:pt>
                <c:pt idx="225">
                  <c:v>171.16666666666657</c:v>
                </c:pt>
                <c:pt idx="226">
                  <c:v>165.4</c:v>
                </c:pt>
                <c:pt idx="227">
                  <c:v>156.61111111111106</c:v>
                </c:pt>
                <c:pt idx="228">
                  <c:v>155.74444444444438</c:v>
                </c:pt>
                <c:pt idx="229">
                  <c:v>151.30000000000001</c:v>
                </c:pt>
                <c:pt idx="230">
                  <c:v>153.68888888888898</c:v>
                </c:pt>
                <c:pt idx="231">
                  <c:v>154.07777777777778</c:v>
                </c:pt>
                <c:pt idx="232">
                  <c:v>151.08888888888887</c:v>
                </c:pt>
                <c:pt idx="233">
                  <c:v>150.1666666666666</c:v>
                </c:pt>
                <c:pt idx="234">
                  <c:v>147.73333333333341</c:v>
                </c:pt>
                <c:pt idx="235">
                  <c:v>150.17777777777778</c:v>
                </c:pt>
                <c:pt idx="236">
                  <c:v>146.23333333333341</c:v>
                </c:pt>
                <c:pt idx="237">
                  <c:v>141.83333333333343</c:v>
                </c:pt>
                <c:pt idx="238">
                  <c:v>149.41111111111113</c:v>
                </c:pt>
                <c:pt idx="239">
                  <c:v>142.3111111111111</c:v>
                </c:pt>
                <c:pt idx="240">
                  <c:v>138.92222222222227</c:v>
                </c:pt>
                <c:pt idx="241">
                  <c:v>137.62222222222221</c:v>
                </c:pt>
                <c:pt idx="242">
                  <c:v>137.7555555555555</c:v>
                </c:pt>
                <c:pt idx="243">
                  <c:v>128.08888888888887</c:v>
                </c:pt>
                <c:pt idx="244">
                  <c:v>119.91111111111114</c:v>
                </c:pt>
                <c:pt idx="245">
                  <c:v>118.44111111111116</c:v>
                </c:pt>
                <c:pt idx="246">
                  <c:v>117.27777777777773</c:v>
                </c:pt>
                <c:pt idx="247">
                  <c:v>111.83333333333329</c:v>
                </c:pt>
                <c:pt idx="248">
                  <c:v>110.78888888888881</c:v>
                </c:pt>
                <c:pt idx="249">
                  <c:v>105.34444444444446</c:v>
                </c:pt>
                <c:pt idx="250">
                  <c:v>111.80000000000001</c:v>
                </c:pt>
                <c:pt idx="251">
                  <c:v>109.8888888888888</c:v>
                </c:pt>
                <c:pt idx="252">
                  <c:v>110.11111111111111</c:v>
                </c:pt>
                <c:pt idx="253">
                  <c:v>114.30000000000001</c:v>
                </c:pt>
                <c:pt idx="254">
                  <c:v>114.87777777777774</c:v>
                </c:pt>
                <c:pt idx="255">
                  <c:v>116.26666666666669</c:v>
                </c:pt>
                <c:pt idx="256">
                  <c:v>114.22222222222223</c:v>
                </c:pt>
                <c:pt idx="257">
                  <c:v>110.35555555555551</c:v>
                </c:pt>
                <c:pt idx="258">
                  <c:v>113.34444444444446</c:v>
                </c:pt>
                <c:pt idx="259">
                  <c:v>122.05555555555551</c:v>
                </c:pt>
                <c:pt idx="260">
                  <c:v>121.42222222222222</c:v>
                </c:pt>
                <c:pt idx="261">
                  <c:v>116.5222222222222</c:v>
                </c:pt>
                <c:pt idx="262">
                  <c:v>120.57777777777774</c:v>
                </c:pt>
                <c:pt idx="263">
                  <c:v>119.15555555555552</c:v>
                </c:pt>
                <c:pt idx="264">
                  <c:v>118.68888888888881</c:v>
                </c:pt>
                <c:pt idx="265">
                  <c:v>117.24444444444447</c:v>
                </c:pt>
                <c:pt idx="266">
                  <c:v>119.04444444444449</c:v>
                </c:pt>
                <c:pt idx="267">
                  <c:v>116.68888888888878</c:v>
                </c:pt>
                <c:pt idx="268">
                  <c:v>119.44444444444449</c:v>
                </c:pt>
                <c:pt idx="269">
                  <c:v>121.5888888888888</c:v>
                </c:pt>
                <c:pt idx="270">
                  <c:v>116.0222222222222</c:v>
                </c:pt>
                <c:pt idx="271">
                  <c:v>109.48888888888884</c:v>
                </c:pt>
                <c:pt idx="272">
                  <c:v>120.13555555555551</c:v>
                </c:pt>
                <c:pt idx="273">
                  <c:v>118</c:v>
                </c:pt>
                <c:pt idx="274">
                  <c:v>115.57777777777771</c:v>
                </c:pt>
                <c:pt idx="275">
                  <c:v>117.82222222222224</c:v>
                </c:pt>
                <c:pt idx="276">
                  <c:v>117.5</c:v>
                </c:pt>
                <c:pt idx="277">
                  <c:v>112.82222222222224</c:v>
                </c:pt>
                <c:pt idx="278">
                  <c:v>118.46666666666671</c:v>
                </c:pt>
                <c:pt idx="279">
                  <c:v>118.98888888888884</c:v>
                </c:pt>
                <c:pt idx="280">
                  <c:v>127.01777777777778</c:v>
                </c:pt>
                <c:pt idx="281">
                  <c:v>120.16666666666667</c:v>
                </c:pt>
                <c:pt idx="282">
                  <c:v>119.83333333333329</c:v>
                </c:pt>
                <c:pt idx="283">
                  <c:v>124.21111111111112</c:v>
                </c:pt>
                <c:pt idx="284">
                  <c:v>126.17777777777769</c:v>
                </c:pt>
                <c:pt idx="285">
                  <c:v>129.58888888888899</c:v>
                </c:pt>
                <c:pt idx="286">
                  <c:v>128.66666666666657</c:v>
                </c:pt>
                <c:pt idx="287">
                  <c:v>132.60000000000002</c:v>
                </c:pt>
                <c:pt idx="288">
                  <c:v>122.82222222222224</c:v>
                </c:pt>
                <c:pt idx="289">
                  <c:v>123.78888888888883</c:v>
                </c:pt>
                <c:pt idx="290">
                  <c:v>124.33333333333329</c:v>
                </c:pt>
                <c:pt idx="291">
                  <c:v>117.83333333333329</c:v>
                </c:pt>
                <c:pt idx="292">
                  <c:v>122.10000000000001</c:v>
                </c:pt>
                <c:pt idx="293">
                  <c:v>120.36666666666669</c:v>
                </c:pt>
                <c:pt idx="294">
                  <c:v>118.31111111111113</c:v>
                </c:pt>
                <c:pt idx="295">
                  <c:v>116.5888888888888</c:v>
                </c:pt>
                <c:pt idx="296">
                  <c:v>118.92222222222222</c:v>
                </c:pt>
                <c:pt idx="297">
                  <c:v>121.62222222222221</c:v>
                </c:pt>
                <c:pt idx="298">
                  <c:v>116.47777777777775</c:v>
                </c:pt>
                <c:pt idx="299">
                  <c:v>116.12222222222221</c:v>
                </c:pt>
                <c:pt idx="300">
                  <c:v>124.55555555555551</c:v>
                </c:pt>
                <c:pt idx="301">
                  <c:v>120.41111111111114</c:v>
                </c:pt>
                <c:pt idx="302">
                  <c:v>124.12222222222221</c:v>
                </c:pt>
                <c:pt idx="303">
                  <c:v>126.98888888888884</c:v>
                </c:pt>
                <c:pt idx="304">
                  <c:v>129.02222222222221</c:v>
                </c:pt>
                <c:pt idx="305">
                  <c:v>122.54444444444442</c:v>
                </c:pt>
                <c:pt idx="306">
                  <c:v>123.46666666666671</c:v>
                </c:pt>
                <c:pt idx="307">
                  <c:v>127.7444444444445</c:v>
                </c:pt>
                <c:pt idx="308">
                  <c:v>125.86666666666666</c:v>
                </c:pt>
                <c:pt idx="309">
                  <c:v>125.15666666666668</c:v>
                </c:pt>
                <c:pt idx="310">
                  <c:v>127.36666666666666</c:v>
                </c:pt>
                <c:pt idx="311">
                  <c:v>130.48666666666668</c:v>
                </c:pt>
                <c:pt idx="312">
                  <c:v>132.24444444444438</c:v>
                </c:pt>
                <c:pt idx="313">
                  <c:v>124.41111111111114</c:v>
                </c:pt>
                <c:pt idx="314">
                  <c:v>126.86666666666669</c:v>
                </c:pt>
                <c:pt idx="315">
                  <c:v>131.32222222222231</c:v>
                </c:pt>
                <c:pt idx="316">
                  <c:v>127.44444444444449</c:v>
                </c:pt>
                <c:pt idx="317">
                  <c:v>132.47777777777776</c:v>
                </c:pt>
                <c:pt idx="318">
                  <c:v>135.44444444444446</c:v>
                </c:pt>
                <c:pt idx="319">
                  <c:v>136.61111111111103</c:v>
                </c:pt>
                <c:pt idx="320">
                  <c:v>140.45555555555555</c:v>
                </c:pt>
                <c:pt idx="321">
                  <c:v>144.82222222222228</c:v>
                </c:pt>
                <c:pt idx="322">
                  <c:v>144.9</c:v>
                </c:pt>
                <c:pt idx="323">
                  <c:v>141.71111111111102</c:v>
                </c:pt>
                <c:pt idx="324">
                  <c:v>148.16666666666657</c:v>
                </c:pt>
                <c:pt idx="325">
                  <c:v>148.28888888888889</c:v>
                </c:pt>
                <c:pt idx="326">
                  <c:v>153.46666666666658</c:v>
                </c:pt>
                <c:pt idx="327">
                  <c:v>152.03333333333342</c:v>
                </c:pt>
                <c:pt idx="328">
                  <c:v>149.38888888888897</c:v>
                </c:pt>
                <c:pt idx="329">
                  <c:v>163.08888888888887</c:v>
                </c:pt>
                <c:pt idx="330">
                  <c:v>159.25555555555547</c:v>
                </c:pt>
                <c:pt idx="331">
                  <c:v>155.27777777777769</c:v>
                </c:pt>
                <c:pt idx="332">
                  <c:v>165.8</c:v>
                </c:pt>
                <c:pt idx="333">
                  <c:v>163.37222222222223</c:v>
                </c:pt>
                <c:pt idx="334">
                  <c:v>168.22222222222223</c:v>
                </c:pt>
                <c:pt idx="335">
                  <c:v>173.13333333333341</c:v>
                </c:pt>
                <c:pt idx="336">
                  <c:v>177.98888888888899</c:v>
                </c:pt>
                <c:pt idx="337">
                  <c:v>172.34444444444443</c:v>
                </c:pt>
                <c:pt idx="338">
                  <c:v>176.05555555555546</c:v>
                </c:pt>
                <c:pt idx="339">
                  <c:v>174.75</c:v>
                </c:pt>
                <c:pt idx="340">
                  <c:v>172.82222222222228</c:v>
                </c:pt>
                <c:pt idx="341">
                  <c:v>173.05555555555549</c:v>
                </c:pt>
                <c:pt idx="342">
                  <c:v>175.57555555555547</c:v>
                </c:pt>
                <c:pt idx="343">
                  <c:v>175.12333333333342</c:v>
                </c:pt>
                <c:pt idx="344">
                  <c:v>165.07777777777775</c:v>
                </c:pt>
                <c:pt idx="345">
                  <c:v>176.47777777777779</c:v>
                </c:pt>
                <c:pt idx="346">
                  <c:v>187.33333333333343</c:v>
                </c:pt>
                <c:pt idx="347">
                  <c:v>182.14444444444445</c:v>
                </c:pt>
                <c:pt idx="348">
                  <c:v>177.75555555555547</c:v>
                </c:pt>
                <c:pt idx="349">
                  <c:v>178.7</c:v>
                </c:pt>
                <c:pt idx="350">
                  <c:v>187.36666666666665</c:v>
                </c:pt>
                <c:pt idx="351">
                  <c:v>172.63333333333341</c:v>
                </c:pt>
                <c:pt idx="352">
                  <c:v>181.54444444444445</c:v>
                </c:pt>
                <c:pt idx="353">
                  <c:v>185.58888888888887</c:v>
                </c:pt>
                <c:pt idx="354">
                  <c:v>187.51111111111101</c:v>
                </c:pt>
                <c:pt idx="355">
                  <c:v>188.53333333333345</c:v>
                </c:pt>
                <c:pt idx="356">
                  <c:v>183.45555555555558</c:v>
                </c:pt>
                <c:pt idx="357">
                  <c:v>174.35555555555555</c:v>
                </c:pt>
                <c:pt idx="358">
                  <c:v>166.01111111111101</c:v>
                </c:pt>
                <c:pt idx="359">
                  <c:v>150.88888888888897</c:v>
                </c:pt>
                <c:pt idx="360">
                  <c:v>167.10000000000002</c:v>
                </c:pt>
                <c:pt idx="361">
                  <c:v>177.3</c:v>
                </c:pt>
                <c:pt idx="362">
                  <c:v>178.24444444444438</c:v>
                </c:pt>
                <c:pt idx="363">
                  <c:v>168.84444444444443</c:v>
                </c:pt>
                <c:pt idx="364">
                  <c:v>176.02222222222224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'Flow @ Bonneville (3)'!$AX$6</c:f>
              <c:strCache>
                <c:ptCount val="1"/>
                <c:pt idx="0">
                  <c:v>2000's AVG</c:v>
                </c:pt>
              </c:strCache>
            </c:strRef>
          </c:tx>
          <c:spPr>
            <a:ln w="25400">
              <a:solidFill>
                <a:srgbClr val="800080"/>
              </a:solidFill>
              <a:prstDash val="solid"/>
            </a:ln>
          </c:spPr>
          <c:marker>
            <c:symbol val="none"/>
          </c:marker>
          <c:xVal>
            <c:numRef>
              <c:f>'Flow @ Bonneville (3)'!$A$7:$A$371</c:f>
              <c:numCache>
                <c:formatCode>d\-mmm</c:formatCode>
                <c:ptCount val="365"/>
                <c:pt idx="0">
                  <c:v>38718</c:v>
                </c:pt>
                <c:pt idx="1">
                  <c:v>38719</c:v>
                </c:pt>
                <c:pt idx="2">
                  <c:v>38720</c:v>
                </c:pt>
                <c:pt idx="3">
                  <c:v>38721</c:v>
                </c:pt>
                <c:pt idx="4">
                  <c:v>38722</c:v>
                </c:pt>
                <c:pt idx="5">
                  <c:v>38723</c:v>
                </c:pt>
                <c:pt idx="6">
                  <c:v>38724</c:v>
                </c:pt>
                <c:pt idx="7">
                  <c:v>38725</c:v>
                </c:pt>
                <c:pt idx="8">
                  <c:v>38726</c:v>
                </c:pt>
                <c:pt idx="9">
                  <c:v>38727</c:v>
                </c:pt>
                <c:pt idx="10">
                  <c:v>38728</c:v>
                </c:pt>
                <c:pt idx="11">
                  <c:v>38729</c:v>
                </c:pt>
                <c:pt idx="12">
                  <c:v>38730</c:v>
                </c:pt>
                <c:pt idx="13">
                  <c:v>38731</c:v>
                </c:pt>
                <c:pt idx="14">
                  <c:v>38732</c:v>
                </c:pt>
                <c:pt idx="15">
                  <c:v>38733</c:v>
                </c:pt>
                <c:pt idx="16">
                  <c:v>38734</c:v>
                </c:pt>
                <c:pt idx="17">
                  <c:v>38735</c:v>
                </c:pt>
                <c:pt idx="18">
                  <c:v>38736</c:v>
                </c:pt>
                <c:pt idx="19">
                  <c:v>38737</c:v>
                </c:pt>
                <c:pt idx="20">
                  <c:v>38738</c:v>
                </c:pt>
                <c:pt idx="21">
                  <c:v>38739</c:v>
                </c:pt>
                <c:pt idx="22">
                  <c:v>38740</c:v>
                </c:pt>
                <c:pt idx="23">
                  <c:v>38741</c:v>
                </c:pt>
                <c:pt idx="24">
                  <c:v>38742</c:v>
                </c:pt>
                <c:pt idx="25">
                  <c:v>38743</c:v>
                </c:pt>
                <c:pt idx="26">
                  <c:v>38744</c:v>
                </c:pt>
                <c:pt idx="27">
                  <c:v>38745</c:v>
                </c:pt>
                <c:pt idx="28">
                  <c:v>38746</c:v>
                </c:pt>
                <c:pt idx="29">
                  <c:v>38747</c:v>
                </c:pt>
                <c:pt idx="30">
                  <c:v>38748</c:v>
                </c:pt>
                <c:pt idx="31">
                  <c:v>38749</c:v>
                </c:pt>
                <c:pt idx="32">
                  <c:v>38750</c:v>
                </c:pt>
                <c:pt idx="33">
                  <c:v>38751</c:v>
                </c:pt>
                <c:pt idx="34">
                  <c:v>38752</c:v>
                </c:pt>
                <c:pt idx="35">
                  <c:v>38753</c:v>
                </c:pt>
                <c:pt idx="36">
                  <c:v>38754</c:v>
                </c:pt>
                <c:pt idx="37">
                  <c:v>38755</c:v>
                </c:pt>
                <c:pt idx="38">
                  <c:v>38756</c:v>
                </c:pt>
                <c:pt idx="39">
                  <c:v>38757</c:v>
                </c:pt>
                <c:pt idx="40">
                  <c:v>38758</c:v>
                </c:pt>
                <c:pt idx="41">
                  <c:v>38759</c:v>
                </c:pt>
                <c:pt idx="42">
                  <c:v>38760</c:v>
                </c:pt>
                <c:pt idx="43">
                  <c:v>38761</c:v>
                </c:pt>
                <c:pt idx="44">
                  <c:v>38762</c:v>
                </c:pt>
                <c:pt idx="45">
                  <c:v>38763</c:v>
                </c:pt>
                <c:pt idx="46">
                  <c:v>38764</c:v>
                </c:pt>
                <c:pt idx="47">
                  <c:v>38765</c:v>
                </c:pt>
                <c:pt idx="48">
                  <c:v>38766</c:v>
                </c:pt>
                <c:pt idx="49">
                  <c:v>38767</c:v>
                </c:pt>
                <c:pt idx="50">
                  <c:v>38768</c:v>
                </c:pt>
                <c:pt idx="51">
                  <c:v>38769</c:v>
                </c:pt>
                <c:pt idx="52">
                  <c:v>38770</c:v>
                </c:pt>
                <c:pt idx="53">
                  <c:v>38771</c:v>
                </c:pt>
                <c:pt idx="54">
                  <c:v>38772</c:v>
                </c:pt>
                <c:pt idx="55">
                  <c:v>38773</c:v>
                </c:pt>
                <c:pt idx="56">
                  <c:v>38774</c:v>
                </c:pt>
                <c:pt idx="57">
                  <c:v>38775</c:v>
                </c:pt>
                <c:pt idx="58">
                  <c:v>38776</c:v>
                </c:pt>
                <c:pt idx="59">
                  <c:v>38777</c:v>
                </c:pt>
                <c:pt idx="60">
                  <c:v>38778</c:v>
                </c:pt>
                <c:pt idx="61">
                  <c:v>38779</c:v>
                </c:pt>
                <c:pt idx="62">
                  <c:v>38780</c:v>
                </c:pt>
                <c:pt idx="63">
                  <c:v>38781</c:v>
                </c:pt>
                <c:pt idx="64">
                  <c:v>38782</c:v>
                </c:pt>
                <c:pt idx="65">
                  <c:v>38783</c:v>
                </c:pt>
                <c:pt idx="66">
                  <c:v>38784</c:v>
                </c:pt>
                <c:pt idx="67">
                  <c:v>38785</c:v>
                </c:pt>
                <c:pt idx="68">
                  <c:v>38786</c:v>
                </c:pt>
                <c:pt idx="69">
                  <c:v>38787</c:v>
                </c:pt>
                <c:pt idx="70">
                  <c:v>38788</c:v>
                </c:pt>
                <c:pt idx="71">
                  <c:v>38789</c:v>
                </c:pt>
                <c:pt idx="72">
                  <c:v>38790</c:v>
                </c:pt>
                <c:pt idx="73">
                  <c:v>38791</c:v>
                </c:pt>
                <c:pt idx="74">
                  <c:v>38792</c:v>
                </c:pt>
                <c:pt idx="75">
                  <c:v>38793</c:v>
                </c:pt>
                <c:pt idx="76">
                  <c:v>38794</c:v>
                </c:pt>
                <c:pt idx="77">
                  <c:v>38795</c:v>
                </c:pt>
                <c:pt idx="78">
                  <c:v>38796</c:v>
                </c:pt>
                <c:pt idx="79">
                  <c:v>38797</c:v>
                </c:pt>
                <c:pt idx="80">
                  <c:v>38798</c:v>
                </c:pt>
                <c:pt idx="81">
                  <c:v>38799</c:v>
                </c:pt>
                <c:pt idx="82">
                  <c:v>38800</c:v>
                </c:pt>
                <c:pt idx="83">
                  <c:v>38801</c:v>
                </c:pt>
                <c:pt idx="84">
                  <c:v>38802</c:v>
                </c:pt>
                <c:pt idx="85">
                  <c:v>38803</c:v>
                </c:pt>
                <c:pt idx="86">
                  <c:v>38804</c:v>
                </c:pt>
                <c:pt idx="87">
                  <c:v>38805</c:v>
                </c:pt>
                <c:pt idx="88">
                  <c:v>38806</c:v>
                </c:pt>
                <c:pt idx="89">
                  <c:v>38807</c:v>
                </c:pt>
                <c:pt idx="90">
                  <c:v>38808</c:v>
                </c:pt>
                <c:pt idx="91">
                  <c:v>38809</c:v>
                </c:pt>
                <c:pt idx="92">
                  <c:v>38810</c:v>
                </c:pt>
                <c:pt idx="93">
                  <c:v>38811</c:v>
                </c:pt>
                <c:pt idx="94">
                  <c:v>38812</c:v>
                </c:pt>
                <c:pt idx="95">
                  <c:v>38813</c:v>
                </c:pt>
                <c:pt idx="96">
                  <c:v>38814</c:v>
                </c:pt>
                <c:pt idx="97">
                  <c:v>38815</c:v>
                </c:pt>
                <c:pt idx="98">
                  <c:v>38816</c:v>
                </c:pt>
                <c:pt idx="99">
                  <c:v>38817</c:v>
                </c:pt>
                <c:pt idx="100">
                  <c:v>38818</c:v>
                </c:pt>
                <c:pt idx="101">
                  <c:v>38819</c:v>
                </c:pt>
                <c:pt idx="102">
                  <c:v>38820</c:v>
                </c:pt>
                <c:pt idx="103">
                  <c:v>38821</c:v>
                </c:pt>
                <c:pt idx="104">
                  <c:v>38822</c:v>
                </c:pt>
                <c:pt idx="105">
                  <c:v>38823</c:v>
                </c:pt>
                <c:pt idx="106">
                  <c:v>38824</c:v>
                </c:pt>
                <c:pt idx="107">
                  <c:v>38825</c:v>
                </c:pt>
                <c:pt idx="108">
                  <c:v>38826</c:v>
                </c:pt>
                <c:pt idx="109">
                  <c:v>38827</c:v>
                </c:pt>
                <c:pt idx="110">
                  <c:v>38828</c:v>
                </c:pt>
                <c:pt idx="111">
                  <c:v>38829</c:v>
                </c:pt>
                <c:pt idx="112">
                  <c:v>38830</c:v>
                </c:pt>
                <c:pt idx="113">
                  <c:v>38831</c:v>
                </c:pt>
                <c:pt idx="114">
                  <c:v>38832</c:v>
                </c:pt>
                <c:pt idx="115">
                  <c:v>38833</c:v>
                </c:pt>
                <c:pt idx="116">
                  <c:v>38834</c:v>
                </c:pt>
                <c:pt idx="117">
                  <c:v>38835</c:v>
                </c:pt>
                <c:pt idx="118">
                  <c:v>38836</c:v>
                </c:pt>
                <c:pt idx="119">
                  <c:v>38837</c:v>
                </c:pt>
                <c:pt idx="120">
                  <c:v>38838</c:v>
                </c:pt>
                <c:pt idx="121">
                  <c:v>38839</c:v>
                </c:pt>
                <c:pt idx="122">
                  <c:v>38840</c:v>
                </c:pt>
                <c:pt idx="123">
                  <c:v>38841</c:v>
                </c:pt>
                <c:pt idx="124">
                  <c:v>38842</c:v>
                </c:pt>
                <c:pt idx="125">
                  <c:v>38843</c:v>
                </c:pt>
                <c:pt idx="126">
                  <c:v>38844</c:v>
                </c:pt>
                <c:pt idx="127">
                  <c:v>38845</c:v>
                </c:pt>
                <c:pt idx="128">
                  <c:v>38846</c:v>
                </c:pt>
                <c:pt idx="129">
                  <c:v>38847</c:v>
                </c:pt>
                <c:pt idx="130">
                  <c:v>38848</c:v>
                </c:pt>
                <c:pt idx="131">
                  <c:v>38849</c:v>
                </c:pt>
                <c:pt idx="132">
                  <c:v>38850</c:v>
                </c:pt>
                <c:pt idx="133">
                  <c:v>38851</c:v>
                </c:pt>
                <c:pt idx="134">
                  <c:v>38852</c:v>
                </c:pt>
                <c:pt idx="135">
                  <c:v>38853</c:v>
                </c:pt>
                <c:pt idx="136">
                  <c:v>38854</c:v>
                </c:pt>
                <c:pt idx="137">
                  <c:v>38855</c:v>
                </c:pt>
                <c:pt idx="138">
                  <c:v>38856</c:v>
                </c:pt>
                <c:pt idx="139">
                  <c:v>38857</c:v>
                </c:pt>
                <c:pt idx="140">
                  <c:v>38858</c:v>
                </c:pt>
                <c:pt idx="141">
                  <c:v>38859</c:v>
                </c:pt>
                <c:pt idx="142">
                  <c:v>38860</c:v>
                </c:pt>
                <c:pt idx="143">
                  <c:v>38861</c:v>
                </c:pt>
                <c:pt idx="144">
                  <c:v>38862</c:v>
                </c:pt>
                <c:pt idx="145">
                  <c:v>38863</c:v>
                </c:pt>
                <c:pt idx="146">
                  <c:v>38864</c:v>
                </c:pt>
                <c:pt idx="147">
                  <c:v>38865</c:v>
                </c:pt>
                <c:pt idx="148">
                  <c:v>38866</c:v>
                </c:pt>
                <c:pt idx="149">
                  <c:v>38867</c:v>
                </c:pt>
                <c:pt idx="150">
                  <c:v>38868</c:v>
                </c:pt>
                <c:pt idx="151">
                  <c:v>38869</c:v>
                </c:pt>
                <c:pt idx="152">
                  <c:v>38870</c:v>
                </c:pt>
                <c:pt idx="153">
                  <c:v>38871</c:v>
                </c:pt>
                <c:pt idx="154">
                  <c:v>38872</c:v>
                </c:pt>
                <c:pt idx="155">
                  <c:v>38873</c:v>
                </c:pt>
                <c:pt idx="156">
                  <c:v>38874</c:v>
                </c:pt>
                <c:pt idx="157">
                  <c:v>38875</c:v>
                </c:pt>
                <c:pt idx="158">
                  <c:v>38876</c:v>
                </c:pt>
                <c:pt idx="159">
                  <c:v>38877</c:v>
                </c:pt>
                <c:pt idx="160">
                  <c:v>38878</c:v>
                </c:pt>
                <c:pt idx="161">
                  <c:v>38879</c:v>
                </c:pt>
                <c:pt idx="162">
                  <c:v>38880</c:v>
                </c:pt>
                <c:pt idx="163">
                  <c:v>38881</c:v>
                </c:pt>
                <c:pt idx="164">
                  <c:v>38882</c:v>
                </c:pt>
                <c:pt idx="165">
                  <c:v>38883</c:v>
                </c:pt>
                <c:pt idx="166">
                  <c:v>38884</c:v>
                </c:pt>
                <c:pt idx="167">
                  <c:v>38885</c:v>
                </c:pt>
                <c:pt idx="168">
                  <c:v>38886</c:v>
                </c:pt>
                <c:pt idx="169">
                  <c:v>38887</c:v>
                </c:pt>
                <c:pt idx="170">
                  <c:v>38888</c:v>
                </c:pt>
                <c:pt idx="171">
                  <c:v>38889</c:v>
                </c:pt>
                <c:pt idx="172">
                  <c:v>38890</c:v>
                </c:pt>
                <c:pt idx="173">
                  <c:v>38891</c:v>
                </c:pt>
                <c:pt idx="174">
                  <c:v>38892</c:v>
                </c:pt>
                <c:pt idx="175">
                  <c:v>38893</c:v>
                </c:pt>
                <c:pt idx="176">
                  <c:v>38894</c:v>
                </c:pt>
                <c:pt idx="177">
                  <c:v>38895</c:v>
                </c:pt>
                <c:pt idx="178">
                  <c:v>38896</c:v>
                </c:pt>
                <c:pt idx="179">
                  <c:v>38897</c:v>
                </c:pt>
                <c:pt idx="180">
                  <c:v>38898</c:v>
                </c:pt>
                <c:pt idx="181">
                  <c:v>38899</c:v>
                </c:pt>
                <c:pt idx="182">
                  <c:v>38900</c:v>
                </c:pt>
                <c:pt idx="183">
                  <c:v>38901</c:v>
                </c:pt>
                <c:pt idx="184">
                  <c:v>38902</c:v>
                </c:pt>
                <c:pt idx="185">
                  <c:v>38903</c:v>
                </c:pt>
                <c:pt idx="186">
                  <c:v>38904</c:v>
                </c:pt>
                <c:pt idx="187">
                  <c:v>38905</c:v>
                </c:pt>
                <c:pt idx="188">
                  <c:v>38906</c:v>
                </c:pt>
                <c:pt idx="189">
                  <c:v>38907</c:v>
                </c:pt>
                <c:pt idx="190">
                  <c:v>38908</c:v>
                </c:pt>
                <c:pt idx="191">
                  <c:v>38909</c:v>
                </c:pt>
                <c:pt idx="192">
                  <c:v>38910</c:v>
                </c:pt>
                <c:pt idx="193">
                  <c:v>38911</c:v>
                </c:pt>
                <c:pt idx="194">
                  <c:v>38912</c:v>
                </c:pt>
                <c:pt idx="195">
                  <c:v>38913</c:v>
                </c:pt>
                <c:pt idx="196">
                  <c:v>38914</c:v>
                </c:pt>
                <c:pt idx="197">
                  <c:v>38915</c:v>
                </c:pt>
                <c:pt idx="198">
                  <c:v>38916</c:v>
                </c:pt>
                <c:pt idx="199">
                  <c:v>38917</c:v>
                </c:pt>
                <c:pt idx="200">
                  <c:v>38918</c:v>
                </c:pt>
                <c:pt idx="201">
                  <c:v>38919</c:v>
                </c:pt>
                <c:pt idx="202">
                  <c:v>38920</c:v>
                </c:pt>
                <c:pt idx="203">
                  <c:v>38921</c:v>
                </c:pt>
                <c:pt idx="204">
                  <c:v>38922</c:v>
                </c:pt>
                <c:pt idx="205">
                  <c:v>38923</c:v>
                </c:pt>
                <c:pt idx="206">
                  <c:v>38924</c:v>
                </c:pt>
                <c:pt idx="207">
                  <c:v>38925</c:v>
                </c:pt>
                <c:pt idx="208">
                  <c:v>38926</c:v>
                </c:pt>
                <c:pt idx="209">
                  <c:v>38927</c:v>
                </c:pt>
                <c:pt idx="210">
                  <c:v>38928</c:v>
                </c:pt>
                <c:pt idx="211">
                  <c:v>38929</c:v>
                </c:pt>
                <c:pt idx="212">
                  <c:v>38930</c:v>
                </c:pt>
                <c:pt idx="213">
                  <c:v>38931</c:v>
                </c:pt>
                <c:pt idx="214">
                  <c:v>38932</c:v>
                </c:pt>
                <c:pt idx="215">
                  <c:v>38933</c:v>
                </c:pt>
                <c:pt idx="216">
                  <c:v>38934</c:v>
                </c:pt>
                <c:pt idx="217">
                  <c:v>38935</c:v>
                </c:pt>
                <c:pt idx="218">
                  <c:v>38936</c:v>
                </c:pt>
                <c:pt idx="219">
                  <c:v>38937</c:v>
                </c:pt>
                <c:pt idx="220">
                  <c:v>38938</c:v>
                </c:pt>
                <c:pt idx="221">
                  <c:v>38939</c:v>
                </c:pt>
                <c:pt idx="222">
                  <c:v>38940</c:v>
                </c:pt>
                <c:pt idx="223">
                  <c:v>38941</c:v>
                </c:pt>
                <c:pt idx="224">
                  <c:v>38942</c:v>
                </c:pt>
                <c:pt idx="225">
                  <c:v>38943</c:v>
                </c:pt>
                <c:pt idx="226">
                  <c:v>38944</c:v>
                </c:pt>
                <c:pt idx="227">
                  <c:v>38945</c:v>
                </c:pt>
                <c:pt idx="228">
                  <c:v>38946</c:v>
                </c:pt>
                <c:pt idx="229">
                  <c:v>38947</c:v>
                </c:pt>
                <c:pt idx="230">
                  <c:v>38948</c:v>
                </c:pt>
                <c:pt idx="231">
                  <c:v>38949</c:v>
                </c:pt>
                <c:pt idx="232">
                  <c:v>38950</c:v>
                </c:pt>
                <c:pt idx="233">
                  <c:v>38951</c:v>
                </c:pt>
                <c:pt idx="234">
                  <c:v>38952</c:v>
                </c:pt>
                <c:pt idx="235">
                  <c:v>38953</c:v>
                </c:pt>
                <c:pt idx="236">
                  <c:v>38954</c:v>
                </c:pt>
                <c:pt idx="237">
                  <c:v>38955</c:v>
                </c:pt>
                <c:pt idx="238">
                  <c:v>38956</c:v>
                </c:pt>
                <c:pt idx="239">
                  <c:v>38957</c:v>
                </c:pt>
                <c:pt idx="240">
                  <c:v>38958</c:v>
                </c:pt>
                <c:pt idx="241">
                  <c:v>38959</c:v>
                </c:pt>
                <c:pt idx="242">
                  <c:v>38960</c:v>
                </c:pt>
                <c:pt idx="243">
                  <c:v>38961</c:v>
                </c:pt>
                <c:pt idx="244">
                  <c:v>38962</c:v>
                </c:pt>
                <c:pt idx="245">
                  <c:v>38963</c:v>
                </c:pt>
                <c:pt idx="246">
                  <c:v>38964</c:v>
                </c:pt>
                <c:pt idx="247">
                  <c:v>38965</c:v>
                </c:pt>
                <c:pt idx="248">
                  <c:v>38966</c:v>
                </c:pt>
                <c:pt idx="249">
                  <c:v>38967</c:v>
                </c:pt>
                <c:pt idx="250">
                  <c:v>38968</c:v>
                </c:pt>
                <c:pt idx="251">
                  <c:v>38969</c:v>
                </c:pt>
                <c:pt idx="252">
                  <c:v>38970</c:v>
                </c:pt>
                <c:pt idx="253">
                  <c:v>38971</c:v>
                </c:pt>
                <c:pt idx="254">
                  <c:v>38972</c:v>
                </c:pt>
                <c:pt idx="255">
                  <c:v>38973</c:v>
                </c:pt>
                <c:pt idx="256">
                  <c:v>38974</c:v>
                </c:pt>
                <c:pt idx="257">
                  <c:v>38975</c:v>
                </c:pt>
                <c:pt idx="258">
                  <c:v>38976</c:v>
                </c:pt>
                <c:pt idx="259">
                  <c:v>38977</c:v>
                </c:pt>
                <c:pt idx="260">
                  <c:v>38978</c:v>
                </c:pt>
                <c:pt idx="261">
                  <c:v>38979</c:v>
                </c:pt>
                <c:pt idx="262">
                  <c:v>38980</c:v>
                </c:pt>
                <c:pt idx="263">
                  <c:v>38981</c:v>
                </c:pt>
                <c:pt idx="264">
                  <c:v>38982</c:v>
                </c:pt>
                <c:pt idx="265">
                  <c:v>38983</c:v>
                </c:pt>
                <c:pt idx="266">
                  <c:v>38984</c:v>
                </c:pt>
                <c:pt idx="267">
                  <c:v>38985</c:v>
                </c:pt>
                <c:pt idx="268">
                  <c:v>38986</c:v>
                </c:pt>
                <c:pt idx="269">
                  <c:v>38987</c:v>
                </c:pt>
                <c:pt idx="270">
                  <c:v>38988</c:v>
                </c:pt>
                <c:pt idx="271">
                  <c:v>38989</c:v>
                </c:pt>
                <c:pt idx="272">
                  <c:v>38990</c:v>
                </c:pt>
                <c:pt idx="273">
                  <c:v>38991</c:v>
                </c:pt>
                <c:pt idx="274">
                  <c:v>38992</c:v>
                </c:pt>
                <c:pt idx="275">
                  <c:v>38993</c:v>
                </c:pt>
                <c:pt idx="276">
                  <c:v>38994</c:v>
                </c:pt>
                <c:pt idx="277">
                  <c:v>38995</c:v>
                </c:pt>
                <c:pt idx="278">
                  <c:v>38996</c:v>
                </c:pt>
                <c:pt idx="279">
                  <c:v>38997</c:v>
                </c:pt>
                <c:pt idx="280">
                  <c:v>38998</c:v>
                </c:pt>
                <c:pt idx="281">
                  <c:v>38999</c:v>
                </c:pt>
                <c:pt idx="282">
                  <c:v>39000</c:v>
                </c:pt>
                <c:pt idx="283">
                  <c:v>39001</c:v>
                </c:pt>
                <c:pt idx="284">
                  <c:v>39002</c:v>
                </c:pt>
                <c:pt idx="285">
                  <c:v>39003</c:v>
                </c:pt>
                <c:pt idx="286">
                  <c:v>39004</c:v>
                </c:pt>
                <c:pt idx="287">
                  <c:v>39005</c:v>
                </c:pt>
                <c:pt idx="288">
                  <c:v>39006</c:v>
                </c:pt>
                <c:pt idx="289">
                  <c:v>39007</c:v>
                </c:pt>
                <c:pt idx="290">
                  <c:v>39008</c:v>
                </c:pt>
                <c:pt idx="291">
                  <c:v>39009</c:v>
                </c:pt>
                <c:pt idx="292">
                  <c:v>39010</c:v>
                </c:pt>
                <c:pt idx="293">
                  <c:v>39011</c:v>
                </c:pt>
                <c:pt idx="294">
                  <c:v>39012</c:v>
                </c:pt>
                <c:pt idx="295">
                  <c:v>39013</c:v>
                </c:pt>
                <c:pt idx="296">
                  <c:v>39014</c:v>
                </c:pt>
                <c:pt idx="297">
                  <c:v>39015</c:v>
                </c:pt>
                <c:pt idx="298">
                  <c:v>39016</c:v>
                </c:pt>
                <c:pt idx="299">
                  <c:v>39017</c:v>
                </c:pt>
                <c:pt idx="300">
                  <c:v>39018</c:v>
                </c:pt>
                <c:pt idx="301">
                  <c:v>39019</c:v>
                </c:pt>
                <c:pt idx="302">
                  <c:v>39020</c:v>
                </c:pt>
                <c:pt idx="303">
                  <c:v>39021</c:v>
                </c:pt>
                <c:pt idx="304">
                  <c:v>39022</c:v>
                </c:pt>
                <c:pt idx="305">
                  <c:v>39023</c:v>
                </c:pt>
                <c:pt idx="306">
                  <c:v>39024</c:v>
                </c:pt>
                <c:pt idx="307">
                  <c:v>39025</c:v>
                </c:pt>
                <c:pt idx="308">
                  <c:v>39026</c:v>
                </c:pt>
                <c:pt idx="309">
                  <c:v>39027</c:v>
                </c:pt>
                <c:pt idx="310">
                  <c:v>39028</c:v>
                </c:pt>
                <c:pt idx="311">
                  <c:v>39029</c:v>
                </c:pt>
                <c:pt idx="312">
                  <c:v>39030</c:v>
                </c:pt>
                <c:pt idx="313">
                  <c:v>39031</c:v>
                </c:pt>
                <c:pt idx="314">
                  <c:v>39032</c:v>
                </c:pt>
                <c:pt idx="315">
                  <c:v>39033</c:v>
                </c:pt>
                <c:pt idx="316">
                  <c:v>39034</c:v>
                </c:pt>
                <c:pt idx="317">
                  <c:v>39035</c:v>
                </c:pt>
                <c:pt idx="318">
                  <c:v>39036</c:v>
                </c:pt>
                <c:pt idx="319">
                  <c:v>39037</c:v>
                </c:pt>
                <c:pt idx="320">
                  <c:v>39038</c:v>
                </c:pt>
                <c:pt idx="321">
                  <c:v>39039</c:v>
                </c:pt>
                <c:pt idx="322">
                  <c:v>39040</c:v>
                </c:pt>
                <c:pt idx="323">
                  <c:v>39041</c:v>
                </c:pt>
                <c:pt idx="324">
                  <c:v>39042</c:v>
                </c:pt>
                <c:pt idx="325">
                  <c:v>39043</c:v>
                </c:pt>
                <c:pt idx="326">
                  <c:v>39044</c:v>
                </c:pt>
                <c:pt idx="327">
                  <c:v>39045</c:v>
                </c:pt>
                <c:pt idx="328">
                  <c:v>39046</c:v>
                </c:pt>
                <c:pt idx="329">
                  <c:v>39047</c:v>
                </c:pt>
                <c:pt idx="330">
                  <c:v>39048</c:v>
                </c:pt>
                <c:pt idx="331">
                  <c:v>39049</c:v>
                </c:pt>
                <c:pt idx="332">
                  <c:v>39050</c:v>
                </c:pt>
                <c:pt idx="333">
                  <c:v>39051</c:v>
                </c:pt>
                <c:pt idx="334">
                  <c:v>39052</c:v>
                </c:pt>
                <c:pt idx="335">
                  <c:v>39053</c:v>
                </c:pt>
                <c:pt idx="336">
                  <c:v>39054</c:v>
                </c:pt>
                <c:pt idx="337">
                  <c:v>39055</c:v>
                </c:pt>
                <c:pt idx="338">
                  <c:v>39056</c:v>
                </c:pt>
                <c:pt idx="339">
                  <c:v>39057</c:v>
                </c:pt>
                <c:pt idx="340">
                  <c:v>39058</c:v>
                </c:pt>
                <c:pt idx="341">
                  <c:v>39059</c:v>
                </c:pt>
                <c:pt idx="342">
                  <c:v>39060</c:v>
                </c:pt>
                <c:pt idx="343">
                  <c:v>39061</c:v>
                </c:pt>
                <c:pt idx="344">
                  <c:v>39062</c:v>
                </c:pt>
                <c:pt idx="345">
                  <c:v>39063</c:v>
                </c:pt>
                <c:pt idx="346">
                  <c:v>39064</c:v>
                </c:pt>
                <c:pt idx="347">
                  <c:v>39065</c:v>
                </c:pt>
                <c:pt idx="348">
                  <c:v>39066</c:v>
                </c:pt>
                <c:pt idx="349">
                  <c:v>39067</c:v>
                </c:pt>
                <c:pt idx="350">
                  <c:v>39068</c:v>
                </c:pt>
                <c:pt idx="351">
                  <c:v>39069</c:v>
                </c:pt>
                <c:pt idx="352">
                  <c:v>39070</c:v>
                </c:pt>
                <c:pt idx="353">
                  <c:v>39071</c:v>
                </c:pt>
                <c:pt idx="354">
                  <c:v>39072</c:v>
                </c:pt>
                <c:pt idx="355">
                  <c:v>39073</c:v>
                </c:pt>
                <c:pt idx="356">
                  <c:v>39074</c:v>
                </c:pt>
                <c:pt idx="357">
                  <c:v>39075</c:v>
                </c:pt>
                <c:pt idx="358">
                  <c:v>39076</c:v>
                </c:pt>
                <c:pt idx="359">
                  <c:v>39077</c:v>
                </c:pt>
                <c:pt idx="360">
                  <c:v>39078</c:v>
                </c:pt>
                <c:pt idx="361">
                  <c:v>39079</c:v>
                </c:pt>
                <c:pt idx="362">
                  <c:v>39080</c:v>
                </c:pt>
                <c:pt idx="363">
                  <c:v>39081</c:v>
                </c:pt>
                <c:pt idx="364">
                  <c:v>39082</c:v>
                </c:pt>
              </c:numCache>
            </c:numRef>
          </c:xVal>
          <c:yVal>
            <c:numRef>
              <c:f>'Flow @ Bonneville (3)'!$AX$7:$AX$371</c:f>
              <c:numCache>
                <c:formatCode>0.0</c:formatCode>
                <c:ptCount val="365"/>
                <c:pt idx="0">
                  <c:v>132.15</c:v>
                </c:pt>
                <c:pt idx="1">
                  <c:v>135.45000000000007</c:v>
                </c:pt>
                <c:pt idx="2">
                  <c:v>145.28333333333342</c:v>
                </c:pt>
                <c:pt idx="3">
                  <c:v>148.45000000000007</c:v>
                </c:pt>
                <c:pt idx="4">
                  <c:v>149.56666666666661</c:v>
                </c:pt>
                <c:pt idx="5">
                  <c:v>152.85000000000008</c:v>
                </c:pt>
                <c:pt idx="6">
                  <c:v>153.35000000000008</c:v>
                </c:pt>
                <c:pt idx="7">
                  <c:v>150.88333333333347</c:v>
                </c:pt>
                <c:pt idx="8">
                  <c:v>153.66666666666657</c:v>
                </c:pt>
                <c:pt idx="9">
                  <c:v>150.31666666666658</c:v>
                </c:pt>
                <c:pt idx="10">
                  <c:v>148.43333333333339</c:v>
                </c:pt>
                <c:pt idx="11">
                  <c:v>139.78333333333342</c:v>
                </c:pt>
                <c:pt idx="12">
                  <c:v>148.95000000000007</c:v>
                </c:pt>
                <c:pt idx="13">
                  <c:v>149.86666666666665</c:v>
                </c:pt>
                <c:pt idx="14">
                  <c:v>147.29999999999998</c:v>
                </c:pt>
                <c:pt idx="15">
                  <c:v>156.98333333333346</c:v>
                </c:pt>
                <c:pt idx="16">
                  <c:v>148.81666666666661</c:v>
                </c:pt>
                <c:pt idx="17">
                  <c:v>149.36666666666665</c:v>
                </c:pt>
                <c:pt idx="18">
                  <c:v>148.1</c:v>
                </c:pt>
                <c:pt idx="19">
                  <c:v>143.56666666666658</c:v>
                </c:pt>
                <c:pt idx="20">
                  <c:v>144.83333333333343</c:v>
                </c:pt>
                <c:pt idx="21">
                  <c:v>144.28333333333342</c:v>
                </c:pt>
                <c:pt idx="22">
                  <c:v>142.93333333333342</c:v>
                </c:pt>
                <c:pt idx="23">
                  <c:v>147.96666666666658</c:v>
                </c:pt>
                <c:pt idx="24">
                  <c:v>136.76666666666657</c:v>
                </c:pt>
                <c:pt idx="25">
                  <c:v>149.56666666666661</c:v>
                </c:pt>
                <c:pt idx="26">
                  <c:v>152.29999999999998</c:v>
                </c:pt>
                <c:pt idx="27">
                  <c:v>159.54999999999998</c:v>
                </c:pt>
                <c:pt idx="28">
                  <c:v>168.85000000000008</c:v>
                </c:pt>
                <c:pt idx="29">
                  <c:v>160.28333333333342</c:v>
                </c:pt>
                <c:pt idx="30">
                  <c:v>167.86666666666665</c:v>
                </c:pt>
                <c:pt idx="31">
                  <c:v>167.75</c:v>
                </c:pt>
                <c:pt idx="32">
                  <c:v>174.46666666666658</c:v>
                </c:pt>
                <c:pt idx="33">
                  <c:v>163.50000000000003</c:v>
                </c:pt>
                <c:pt idx="34">
                  <c:v>169.54999999999998</c:v>
                </c:pt>
                <c:pt idx="35">
                  <c:v>158.5</c:v>
                </c:pt>
                <c:pt idx="36">
                  <c:v>151.45000000000007</c:v>
                </c:pt>
                <c:pt idx="37">
                  <c:v>155.26666666666657</c:v>
                </c:pt>
                <c:pt idx="38">
                  <c:v>152.26666666666659</c:v>
                </c:pt>
                <c:pt idx="39">
                  <c:v>147.48333333333346</c:v>
                </c:pt>
                <c:pt idx="40">
                  <c:v>144.61666666666656</c:v>
                </c:pt>
                <c:pt idx="41">
                  <c:v>151.68333333333342</c:v>
                </c:pt>
                <c:pt idx="42">
                  <c:v>158.95000000000007</c:v>
                </c:pt>
                <c:pt idx="43">
                  <c:v>146.63333333333341</c:v>
                </c:pt>
                <c:pt idx="44">
                  <c:v>151.98333333333346</c:v>
                </c:pt>
                <c:pt idx="45">
                  <c:v>150.06666666666661</c:v>
                </c:pt>
                <c:pt idx="46">
                  <c:v>151.4</c:v>
                </c:pt>
                <c:pt idx="47">
                  <c:v>148.13333333333341</c:v>
                </c:pt>
                <c:pt idx="48">
                  <c:v>145.23333333333341</c:v>
                </c:pt>
                <c:pt idx="49">
                  <c:v>151.01666666666659</c:v>
                </c:pt>
                <c:pt idx="50">
                  <c:v>140.73333333333341</c:v>
                </c:pt>
                <c:pt idx="51">
                  <c:v>132.5</c:v>
                </c:pt>
                <c:pt idx="52">
                  <c:v>130.28333333333342</c:v>
                </c:pt>
                <c:pt idx="53">
                  <c:v>130.95000000000007</c:v>
                </c:pt>
                <c:pt idx="54">
                  <c:v>140.88333333333347</c:v>
                </c:pt>
                <c:pt idx="55">
                  <c:v>148.36666666666665</c:v>
                </c:pt>
                <c:pt idx="56">
                  <c:v>145.10000000000002</c:v>
                </c:pt>
                <c:pt idx="57">
                  <c:v>145.1</c:v>
                </c:pt>
                <c:pt idx="58">
                  <c:v>142.63333333333341</c:v>
                </c:pt>
                <c:pt idx="59">
                  <c:v>145.0833333333334</c:v>
                </c:pt>
                <c:pt idx="60">
                  <c:v>141.31666666666661</c:v>
                </c:pt>
                <c:pt idx="61">
                  <c:v>147.96666666666658</c:v>
                </c:pt>
                <c:pt idx="62">
                  <c:v>145.28333333333342</c:v>
                </c:pt>
                <c:pt idx="63">
                  <c:v>147.29999999999998</c:v>
                </c:pt>
                <c:pt idx="64">
                  <c:v>147.03333333333342</c:v>
                </c:pt>
                <c:pt idx="65">
                  <c:v>142.85000000000008</c:v>
                </c:pt>
                <c:pt idx="66">
                  <c:v>145.21666666666653</c:v>
                </c:pt>
                <c:pt idx="67">
                  <c:v>143.31666666666658</c:v>
                </c:pt>
                <c:pt idx="68">
                  <c:v>143.63333333333341</c:v>
                </c:pt>
                <c:pt idx="69">
                  <c:v>148.25</c:v>
                </c:pt>
                <c:pt idx="70">
                  <c:v>143.04999999999998</c:v>
                </c:pt>
                <c:pt idx="71">
                  <c:v>158.63333333333341</c:v>
                </c:pt>
                <c:pt idx="72">
                  <c:v>147.48333333333346</c:v>
                </c:pt>
                <c:pt idx="73">
                  <c:v>148.23333333333341</c:v>
                </c:pt>
                <c:pt idx="74">
                  <c:v>158.61666666666656</c:v>
                </c:pt>
                <c:pt idx="75">
                  <c:v>148.75</c:v>
                </c:pt>
                <c:pt idx="76">
                  <c:v>153.01666666666657</c:v>
                </c:pt>
                <c:pt idx="77">
                  <c:v>157.13333333333341</c:v>
                </c:pt>
                <c:pt idx="78">
                  <c:v>151.18333333333342</c:v>
                </c:pt>
                <c:pt idx="79">
                  <c:v>147.18333333333339</c:v>
                </c:pt>
                <c:pt idx="80">
                  <c:v>150.93333333333339</c:v>
                </c:pt>
                <c:pt idx="81">
                  <c:v>148.96666666666658</c:v>
                </c:pt>
                <c:pt idx="82">
                  <c:v>144.81666666666658</c:v>
                </c:pt>
                <c:pt idx="83">
                  <c:v>143.70000000000002</c:v>
                </c:pt>
                <c:pt idx="84">
                  <c:v>146.1</c:v>
                </c:pt>
                <c:pt idx="85">
                  <c:v>156.96666666666658</c:v>
                </c:pt>
                <c:pt idx="86">
                  <c:v>157.43333333333339</c:v>
                </c:pt>
                <c:pt idx="87">
                  <c:v>165.83333333333343</c:v>
                </c:pt>
                <c:pt idx="88">
                  <c:v>163.31666666666661</c:v>
                </c:pt>
                <c:pt idx="89">
                  <c:v>165.36666666666665</c:v>
                </c:pt>
                <c:pt idx="90">
                  <c:v>159.23333333333341</c:v>
                </c:pt>
                <c:pt idx="91">
                  <c:v>165.61666666666656</c:v>
                </c:pt>
                <c:pt idx="92">
                  <c:v>156.04999999999998</c:v>
                </c:pt>
                <c:pt idx="93">
                  <c:v>151.75</c:v>
                </c:pt>
                <c:pt idx="94">
                  <c:v>157.71666666666653</c:v>
                </c:pt>
                <c:pt idx="95">
                  <c:v>169.13333333333341</c:v>
                </c:pt>
                <c:pt idx="96">
                  <c:v>169.66666666666657</c:v>
                </c:pt>
                <c:pt idx="97">
                  <c:v>168.20000000000002</c:v>
                </c:pt>
                <c:pt idx="98">
                  <c:v>158.54999999999998</c:v>
                </c:pt>
                <c:pt idx="99">
                  <c:v>168.98333333333346</c:v>
                </c:pt>
                <c:pt idx="100">
                  <c:v>181.94999999999996</c:v>
                </c:pt>
                <c:pt idx="101">
                  <c:v>178.46666666666658</c:v>
                </c:pt>
                <c:pt idx="102">
                  <c:v>188.78333333333342</c:v>
                </c:pt>
                <c:pt idx="103">
                  <c:v>197.98333333333346</c:v>
                </c:pt>
                <c:pt idx="104">
                  <c:v>207.83333333333343</c:v>
                </c:pt>
                <c:pt idx="105">
                  <c:v>214.11666666666656</c:v>
                </c:pt>
                <c:pt idx="106">
                  <c:v>215.43333333333339</c:v>
                </c:pt>
                <c:pt idx="107">
                  <c:v>219.63333333333341</c:v>
                </c:pt>
                <c:pt idx="108">
                  <c:v>220.58333333333343</c:v>
                </c:pt>
                <c:pt idx="109">
                  <c:v>211.33333333333343</c:v>
                </c:pt>
                <c:pt idx="110">
                  <c:v>218.73333333333341</c:v>
                </c:pt>
                <c:pt idx="111">
                  <c:v>215.6</c:v>
                </c:pt>
                <c:pt idx="112">
                  <c:v>224.03333333333342</c:v>
                </c:pt>
                <c:pt idx="113">
                  <c:v>222.48333333333346</c:v>
                </c:pt>
                <c:pt idx="114">
                  <c:v>209.16666666666657</c:v>
                </c:pt>
                <c:pt idx="115">
                  <c:v>223.88333333333347</c:v>
                </c:pt>
                <c:pt idx="116">
                  <c:v>220.18333333333339</c:v>
                </c:pt>
                <c:pt idx="117">
                  <c:v>205.78333333333342</c:v>
                </c:pt>
                <c:pt idx="118">
                  <c:v>209.98333333333346</c:v>
                </c:pt>
                <c:pt idx="119">
                  <c:v>214.68333333333339</c:v>
                </c:pt>
                <c:pt idx="120">
                  <c:v>218.03333333333342</c:v>
                </c:pt>
                <c:pt idx="121">
                  <c:v>214.23333333333341</c:v>
                </c:pt>
                <c:pt idx="122">
                  <c:v>217.35000000000011</c:v>
                </c:pt>
                <c:pt idx="123">
                  <c:v>220.11666666666656</c:v>
                </c:pt>
                <c:pt idx="124">
                  <c:v>227.5</c:v>
                </c:pt>
                <c:pt idx="125">
                  <c:v>227.71666666666653</c:v>
                </c:pt>
                <c:pt idx="126">
                  <c:v>229.86666666666665</c:v>
                </c:pt>
                <c:pt idx="127">
                  <c:v>226.20000000000002</c:v>
                </c:pt>
                <c:pt idx="128">
                  <c:v>225.41666666666657</c:v>
                </c:pt>
                <c:pt idx="129">
                  <c:v>210.88333333333347</c:v>
                </c:pt>
                <c:pt idx="130">
                  <c:v>222.58333333333343</c:v>
                </c:pt>
                <c:pt idx="131">
                  <c:v>227.46666666666658</c:v>
                </c:pt>
                <c:pt idx="132">
                  <c:v>215.58333333333343</c:v>
                </c:pt>
                <c:pt idx="133">
                  <c:v>220.29999999999998</c:v>
                </c:pt>
                <c:pt idx="134">
                  <c:v>226.70000000000002</c:v>
                </c:pt>
                <c:pt idx="135">
                  <c:v>223.33333333333343</c:v>
                </c:pt>
                <c:pt idx="136">
                  <c:v>229.20000000000002</c:v>
                </c:pt>
                <c:pt idx="137">
                  <c:v>240.94999999999996</c:v>
                </c:pt>
                <c:pt idx="138">
                  <c:v>233.86666666666665</c:v>
                </c:pt>
                <c:pt idx="139">
                  <c:v>225.11666666666656</c:v>
                </c:pt>
                <c:pt idx="140">
                  <c:v>243.18333333333345</c:v>
                </c:pt>
                <c:pt idx="141">
                  <c:v>241.66666666666657</c:v>
                </c:pt>
                <c:pt idx="142">
                  <c:v>252.81666666666661</c:v>
                </c:pt>
                <c:pt idx="143">
                  <c:v>254.63333333333341</c:v>
                </c:pt>
                <c:pt idx="144">
                  <c:v>242.51666666666659</c:v>
                </c:pt>
                <c:pt idx="145">
                  <c:v>235.36666666666665</c:v>
                </c:pt>
                <c:pt idx="146">
                  <c:v>243.48333333333346</c:v>
                </c:pt>
                <c:pt idx="147">
                  <c:v>257.9666666666667</c:v>
                </c:pt>
                <c:pt idx="148">
                  <c:v>250.28333333333342</c:v>
                </c:pt>
                <c:pt idx="149">
                  <c:v>252.91666666666657</c:v>
                </c:pt>
                <c:pt idx="150">
                  <c:v>263.88333333333338</c:v>
                </c:pt>
                <c:pt idx="151">
                  <c:v>276.28333333333336</c:v>
                </c:pt>
                <c:pt idx="152">
                  <c:v>256.5</c:v>
                </c:pt>
                <c:pt idx="153">
                  <c:v>237.88333333333347</c:v>
                </c:pt>
                <c:pt idx="154">
                  <c:v>245.36666666666665</c:v>
                </c:pt>
                <c:pt idx="155">
                  <c:v>252.45000000000007</c:v>
                </c:pt>
                <c:pt idx="156">
                  <c:v>258.9666666666667</c:v>
                </c:pt>
                <c:pt idx="157">
                  <c:v>248.54999999999998</c:v>
                </c:pt>
                <c:pt idx="158">
                  <c:v>247.03333333333339</c:v>
                </c:pt>
                <c:pt idx="159">
                  <c:v>241.30000000000004</c:v>
                </c:pt>
                <c:pt idx="160">
                  <c:v>229.21666666666653</c:v>
                </c:pt>
                <c:pt idx="161">
                  <c:v>243.26666666666659</c:v>
                </c:pt>
                <c:pt idx="162">
                  <c:v>240.03333333333342</c:v>
                </c:pt>
                <c:pt idx="163">
                  <c:v>236.55000000000004</c:v>
                </c:pt>
                <c:pt idx="164">
                  <c:v>238.00000000000003</c:v>
                </c:pt>
                <c:pt idx="165">
                  <c:v>226.31666666666661</c:v>
                </c:pt>
                <c:pt idx="166">
                  <c:v>227.83333333333343</c:v>
                </c:pt>
                <c:pt idx="167">
                  <c:v>218.31666666666661</c:v>
                </c:pt>
                <c:pt idx="168">
                  <c:v>217.75</c:v>
                </c:pt>
                <c:pt idx="169">
                  <c:v>224.63333333333341</c:v>
                </c:pt>
                <c:pt idx="170">
                  <c:v>219.21666666666653</c:v>
                </c:pt>
                <c:pt idx="171">
                  <c:v>223.33333333333346</c:v>
                </c:pt>
                <c:pt idx="172">
                  <c:v>216.66666666666657</c:v>
                </c:pt>
                <c:pt idx="173">
                  <c:v>214.9</c:v>
                </c:pt>
                <c:pt idx="174">
                  <c:v>203.51666666666659</c:v>
                </c:pt>
                <c:pt idx="175">
                  <c:v>205.23333333333341</c:v>
                </c:pt>
                <c:pt idx="176">
                  <c:v>208.88333333333347</c:v>
                </c:pt>
                <c:pt idx="177">
                  <c:v>208.20000000000002</c:v>
                </c:pt>
                <c:pt idx="178">
                  <c:v>212.95000000000007</c:v>
                </c:pt>
                <c:pt idx="179">
                  <c:v>218.11666666666656</c:v>
                </c:pt>
                <c:pt idx="180">
                  <c:v>207.28333333333339</c:v>
                </c:pt>
                <c:pt idx="181">
                  <c:v>195.85000000000011</c:v>
                </c:pt>
                <c:pt idx="182">
                  <c:v>199.76666666666657</c:v>
                </c:pt>
                <c:pt idx="183">
                  <c:v>176.41666666666657</c:v>
                </c:pt>
                <c:pt idx="184">
                  <c:v>176.1</c:v>
                </c:pt>
                <c:pt idx="185">
                  <c:v>177.33333333333343</c:v>
                </c:pt>
                <c:pt idx="186">
                  <c:v>176.88333333333347</c:v>
                </c:pt>
                <c:pt idx="187">
                  <c:v>176.70000000000002</c:v>
                </c:pt>
                <c:pt idx="188">
                  <c:v>177.01666666666659</c:v>
                </c:pt>
                <c:pt idx="189">
                  <c:v>174.86666666666665</c:v>
                </c:pt>
                <c:pt idx="190">
                  <c:v>178.70000000000002</c:v>
                </c:pt>
                <c:pt idx="191">
                  <c:v>176.35000000000011</c:v>
                </c:pt>
                <c:pt idx="192">
                  <c:v>176.33333333333343</c:v>
                </c:pt>
                <c:pt idx="193">
                  <c:v>172.16666666666657</c:v>
                </c:pt>
                <c:pt idx="194">
                  <c:v>182.18333333333339</c:v>
                </c:pt>
                <c:pt idx="195">
                  <c:v>178.31666666666661</c:v>
                </c:pt>
                <c:pt idx="196">
                  <c:v>160.23333333333341</c:v>
                </c:pt>
                <c:pt idx="197">
                  <c:v>169.79999999999998</c:v>
                </c:pt>
                <c:pt idx="198">
                  <c:v>169.91666666666657</c:v>
                </c:pt>
                <c:pt idx="199">
                  <c:v>156.75</c:v>
                </c:pt>
                <c:pt idx="200">
                  <c:v>157.33333333333343</c:v>
                </c:pt>
                <c:pt idx="201">
                  <c:v>164.6</c:v>
                </c:pt>
                <c:pt idx="202">
                  <c:v>159.53333333333342</c:v>
                </c:pt>
                <c:pt idx="203">
                  <c:v>150.03333333333342</c:v>
                </c:pt>
                <c:pt idx="204">
                  <c:v>156.36666666666665</c:v>
                </c:pt>
                <c:pt idx="205">
                  <c:v>153.71666666666653</c:v>
                </c:pt>
                <c:pt idx="206">
                  <c:v>152.26666666666659</c:v>
                </c:pt>
                <c:pt idx="207">
                  <c:v>152.04999999999998</c:v>
                </c:pt>
                <c:pt idx="208">
                  <c:v>147.81666666666661</c:v>
                </c:pt>
                <c:pt idx="209">
                  <c:v>155.06666666666661</c:v>
                </c:pt>
                <c:pt idx="210">
                  <c:v>153.68333333333339</c:v>
                </c:pt>
                <c:pt idx="211">
                  <c:v>152.33333333333343</c:v>
                </c:pt>
                <c:pt idx="212">
                  <c:v>153.20000000000002</c:v>
                </c:pt>
                <c:pt idx="213">
                  <c:v>151.61666666666656</c:v>
                </c:pt>
                <c:pt idx="214">
                  <c:v>144.23333333333341</c:v>
                </c:pt>
                <c:pt idx="215">
                  <c:v>142.85000000000008</c:v>
                </c:pt>
                <c:pt idx="216">
                  <c:v>139.56666666666661</c:v>
                </c:pt>
                <c:pt idx="217">
                  <c:v>137.11666666666656</c:v>
                </c:pt>
                <c:pt idx="218">
                  <c:v>137.83333333333343</c:v>
                </c:pt>
                <c:pt idx="219">
                  <c:v>148.53333333333342</c:v>
                </c:pt>
                <c:pt idx="220">
                  <c:v>148.43333333333342</c:v>
                </c:pt>
                <c:pt idx="221">
                  <c:v>142.5</c:v>
                </c:pt>
                <c:pt idx="222">
                  <c:v>152.26666666666659</c:v>
                </c:pt>
                <c:pt idx="223">
                  <c:v>153.11666666666656</c:v>
                </c:pt>
                <c:pt idx="224">
                  <c:v>145.91666666666657</c:v>
                </c:pt>
                <c:pt idx="225">
                  <c:v>140.29999999999998</c:v>
                </c:pt>
                <c:pt idx="226">
                  <c:v>141.70000000000002</c:v>
                </c:pt>
                <c:pt idx="227">
                  <c:v>147.11666666666656</c:v>
                </c:pt>
                <c:pt idx="228">
                  <c:v>146.54999999999998</c:v>
                </c:pt>
                <c:pt idx="229">
                  <c:v>145.26666666666657</c:v>
                </c:pt>
                <c:pt idx="230">
                  <c:v>145</c:v>
                </c:pt>
                <c:pt idx="231">
                  <c:v>140.61666666666656</c:v>
                </c:pt>
                <c:pt idx="232">
                  <c:v>140.96666666666658</c:v>
                </c:pt>
                <c:pt idx="233">
                  <c:v>131.11666666666656</c:v>
                </c:pt>
                <c:pt idx="234">
                  <c:v>135.73333333333341</c:v>
                </c:pt>
                <c:pt idx="235">
                  <c:v>128.76666666666659</c:v>
                </c:pt>
                <c:pt idx="236">
                  <c:v>127.23333333333331</c:v>
                </c:pt>
                <c:pt idx="237">
                  <c:v>134.38333333333347</c:v>
                </c:pt>
                <c:pt idx="238">
                  <c:v>144.78333333333342</c:v>
                </c:pt>
                <c:pt idx="239">
                  <c:v>139.54999999999998</c:v>
                </c:pt>
                <c:pt idx="240">
                  <c:v>131.81666666666661</c:v>
                </c:pt>
                <c:pt idx="241">
                  <c:v>145.28333333333342</c:v>
                </c:pt>
                <c:pt idx="242">
                  <c:v>141.63333333333341</c:v>
                </c:pt>
                <c:pt idx="243">
                  <c:v>116.81666666666666</c:v>
                </c:pt>
                <c:pt idx="244">
                  <c:v>113.1</c:v>
                </c:pt>
                <c:pt idx="245">
                  <c:v>103.31666666666666</c:v>
                </c:pt>
                <c:pt idx="246">
                  <c:v>99.766666666666666</c:v>
                </c:pt>
                <c:pt idx="247">
                  <c:v>98.433333333333309</c:v>
                </c:pt>
                <c:pt idx="248">
                  <c:v>97.516666666666666</c:v>
                </c:pt>
                <c:pt idx="249">
                  <c:v>97.116666666666674</c:v>
                </c:pt>
                <c:pt idx="250">
                  <c:v>91.066666666666663</c:v>
                </c:pt>
                <c:pt idx="251">
                  <c:v>90.233333333333292</c:v>
                </c:pt>
                <c:pt idx="252">
                  <c:v>97.149999999999991</c:v>
                </c:pt>
                <c:pt idx="253">
                  <c:v>95.316666666666663</c:v>
                </c:pt>
                <c:pt idx="254">
                  <c:v>97.883333333333255</c:v>
                </c:pt>
                <c:pt idx="255">
                  <c:v>99.133333333333255</c:v>
                </c:pt>
                <c:pt idx="256">
                  <c:v>101.45</c:v>
                </c:pt>
                <c:pt idx="257">
                  <c:v>96.649999999999991</c:v>
                </c:pt>
                <c:pt idx="258">
                  <c:v>97.066666666666663</c:v>
                </c:pt>
                <c:pt idx="259">
                  <c:v>98.45</c:v>
                </c:pt>
                <c:pt idx="260">
                  <c:v>99.816666666666663</c:v>
                </c:pt>
                <c:pt idx="261">
                  <c:v>96.8</c:v>
                </c:pt>
                <c:pt idx="262">
                  <c:v>104.01666666666669</c:v>
                </c:pt>
                <c:pt idx="263">
                  <c:v>111.05</c:v>
                </c:pt>
                <c:pt idx="264">
                  <c:v>108.06666666666669</c:v>
                </c:pt>
                <c:pt idx="265">
                  <c:v>114.14999999999999</c:v>
                </c:pt>
                <c:pt idx="266">
                  <c:v>108.53333333333335</c:v>
                </c:pt>
                <c:pt idx="267">
                  <c:v>105.43333333333334</c:v>
                </c:pt>
                <c:pt idx="268">
                  <c:v>111.93333333333331</c:v>
                </c:pt>
                <c:pt idx="269">
                  <c:v>115.64999999999999</c:v>
                </c:pt>
                <c:pt idx="270">
                  <c:v>97.5</c:v>
                </c:pt>
                <c:pt idx="271">
                  <c:v>97.666666666666671</c:v>
                </c:pt>
                <c:pt idx="272">
                  <c:v>100.3833333333333</c:v>
                </c:pt>
                <c:pt idx="273">
                  <c:v>94.366666666666674</c:v>
                </c:pt>
                <c:pt idx="274">
                  <c:v>98.383333333333255</c:v>
                </c:pt>
                <c:pt idx="275">
                  <c:v>97.216666666666697</c:v>
                </c:pt>
                <c:pt idx="276">
                  <c:v>109.8833333333333</c:v>
                </c:pt>
                <c:pt idx="277">
                  <c:v>100.95</c:v>
                </c:pt>
                <c:pt idx="278">
                  <c:v>95.783333333333303</c:v>
                </c:pt>
                <c:pt idx="279">
                  <c:v>108.05</c:v>
                </c:pt>
                <c:pt idx="280">
                  <c:v>108.4666666666667</c:v>
                </c:pt>
                <c:pt idx="281">
                  <c:v>106.88333333333328</c:v>
                </c:pt>
                <c:pt idx="282">
                  <c:v>108.81666666666666</c:v>
                </c:pt>
                <c:pt idx="283">
                  <c:v>108.18333333333327</c:v>
                </c:pt>
                <c:pt idx="284">
                  <c:v>100.23333333333335</c:v>
                </c:pt>
                <c:pt idx="285">
                  <c:v>97.583333333333286</c:v>
                </c:pt>
                <c:pt idx="286">
                  <c:v>98.416666666666714</c:v>
                </c:pt>
                <c:pt idx="287">
                  <c:v>113.83333333333327</c:v>
                </c:pt>
                <c:pt idx="288">
                  <c:v>99.083333333333286</c:v>
                </c:pt>
                <c:pt idx="289">
                  <c:v>101.9666666666667</c:v>
                </c:pt>
                <c:pt idx="290">
                  <c:v>106.83333333333329</c:v>
                </c:pt>
                <c:pt idx="291">
                  <c:v>100.10000000000001</c:v>
                </c:pt>
                <c:pt idx="292">
                  <c:v>105.3</c:v>
                </c:pt>
                <c:pt idx="293">
                  <c:v>110.40000000000002</c:v>
                </c:pt>
                <c:pt idx="294">
                  <c:v>101.28333333333335</c:v>
                </c:pt>
                <c:pt idx="295">
                  <c:v>102.51666666666669</c:v>
                </c:pt>
                <c:pt idx="296">
                  <c:v>112.11666666666666</c:v>
                </c:pt>
                <c:pt idx="297">
                  <c:v>114</c:v>
                </c:pt>
                <c:pt idx="298">
                  <c:v>118.36666666666667</c:v>
                </c:pt>
                <c:pt idx="299">
                  <c:v>112.8</c:v>
                </c:pt>
                <c:pt idx="300">
                  <c:v>110.5</c:v>
                </c:pt>
                <c:pt idx="301">
                  <c:v>114.33333333333329</c:v>
                </c:pt>
                <c:pt idx="302">
                  <c:v>112.01666666666669</c:v>
                </c:pt>
                <c:pt idx="303">
                  <c:v>116.16666666666667</c:v>
                </c:pt>
                <c:pt idx="304">
                  <c:v>123.93333333333331</c:v>
                </c:pt>
                <c:pt idx="305">
                  <c:v>123.6333333333333</c:v>
                </c:pt>
                <c:pt idx="306">
                  <c:v>119.3833333333333</c:v>
                </c:pt>
                <c:pt idx="307">
                  <c:v>119.61666666666666</c:v>
                </c:pt>
                <c:pt idx="308">
                  <c:v>121</c:v>
                </c:pt>
                <c:pt idx="309">
                  <c:v>123.38333333333328</c:v>
                </c:pt>
                <c:pt idx="310">
                  <c:v>123.6</c:v>
                </c:pt>
                <c:pt idx="311">
                  <c:v>123.88000000000001</c:v>
                </c:pt>
                <c:pt idx="312">
                  <c:v>123.70000000000002</c:v>
                </c:pt>
                <c:pt idx="313">
                  <c:v>119.42</c:v>
                </c:pt>
                <c:pt idx="314">
                  <c:v>118.96000000000002</c:v>
                </c:pt>
                <c:pt idx="315">
                  <c:v>122.76000000000002</c:v>
                </c:pt>
                <c:pt idx="316">
                  <c:v>121.6</c:v>
                </c:pt>
                <c:pt idx="317">
                  <c:v>122.46000000000002</c:v>
                </c:pt>
                <c:pt idx="318">
                  <c:v>119.94000000000005</c:v>
                </c:pt>
                <c:pt idx="319">
                  <c:v>118.96000000000002</c:v>
                </c:pt>
                <c:pt idx="320">
                  <c:v>123.88000000000001</c:v>
                </c:pt>
                <c:pt idx="321">
                  <c:v>126.08</c:v>
                </c:pt>
                <c:pt idx="322">
                  <c:v>119.28</c:v>
                </c:pt>
                <c:pt idx="323">
                  <c:v>124.08000000000001</c:v>
                </c:pt>
                <c:pt idx="324">
                  <c:v>127.2</c:v>
                </c:pt>
                <c:pt idx="325">
                  <c:v>130.4</c:v>
                </c:pt>
                <c:pt idx="326">
                  <c:v>128.07999999999998</c:v>
                </c:pt>
                <c:pt idx="327">
                  <c:v>125.92</c:v>
                </c:pt>
                <c:pt idx="328">
                  <c:v>122.85999999999999</c:v>
                </c:pt>
                <c:pt idx="329">
                  <c:v>129.28</c:v>
                </c:pt>
                <c:pt idx="330">
                  <c:v>132.19999999999999</c:v>
                </c:pt>
                <c:pt idx="331">
                  <c:v>130.23999999999998</c:v>
                </c:pt>
                <c:pt idx="332">
                  <c:v>129.47999999999999</c:v>
                </c:pt>
                <c:pt idx="333">
                  <c:v>132.30000000000001</c:v>
                </c:pt>
                <c:pt idx="334">
                  <c:v>125.9</c:v>
                </c:pt>
                <c:pt idx="335">
                  <c:v>129.44</c:v>
                </c:pt>
                <c:pt idx="336">
                  <c:v>125.54</c:v>
                </c:pt>
                <c:pt idx="337">
                  <c:v>130.66</c:v>
                </c:pt>
                <c:pt idx="338">
                  <c:v>132.13999999999999</c:v>
                </c:pt>
                <c:pt idx="339">
                  <c:v>131.12</c:v>
                </c:pt>
                <c:pt idx="340">
                  <c:v>133.84</c:v>
                </c:pt>
                <c:pt idx="341">
                  <c:v>138.96</c:v>
                </c:pt>
                <c:pt idx="342">
                  <c:v>136.4800000000001</c:v>
                </c:pt>
                <c:pt idx="343">
                  <c:v>133.4</c:v>
                </c:pt>
                <c:pt idx="344">
                  <c:v>138.78</c:v>
                </c:pt>
                <c:pt idx="345">
                  <c:v>139.69999999999999</c:v>
                </c:pt>
                <c:pt idx="346">
                  <c:v>139.76</c:v>
                </c:pt>
                <c:pt idx="347">
                  <c:v>138.08000000000001</c:v>
                </c:pt>
                <c:pt idx="348">
                  <c:v>136.21999999999989</c:v>
                </c:pt>
                <c:pt idx="349">
                  <c:v>136.33999999999997</c:v>
                </c:pt>
                <c:pt idx="350">
                  <c:v>146.69999999999999</c:v>
                </c:pt>
                <c:pt idx="351">
                  <c:v>157.28</c:v>
                </c:pt>
                <c:pt idx="352">
                  <c:v>149.92000000000004</c:v>
                </c:pt>
                <c:pt idx="353">
                  <c:v>142.34</c:v>
                </c:pt>
                <c:pt idx="354">
                  <c:v>151.76</c:v>
                </c:pt>
                <c:pt idx="355">
                  <c:v>136.38000000000011</c:v>
                </c:pt>
                <c:pt idx="356">
                  <c:v>151.07999999999998</c:v>
                </c:pt>
                <c:pt idx="357">
                  <c:v>131.38000000000008</c:v>
                </c:pt>
                <c:pt idx="358">
                  <c:v>130.1</c:v>
                </c:pt>
                <c:pt idx="359">
                  <c:v>127.94000000000005</c:v>
                </c:pt>
                <c:pt idx="360">
                  <c:v>128.57999999999998</c:v>
                </c:pt>
                <c:pt idx="361">
                  <c:v>129.61999999999998</c:v>
                </c:pt>
                <c:pt idx="362">
                  <c:v>128.88000000000008</c:v>
                </c:pt>
                <c:pt idx="363">
                  <c:v>132.84</c:v>
                </c:pt>
                <c:pt idx="364">
                  <c:v>135.56</c:v>
                </c:pt>
              </c:numCache>
            </c:numRef>
          </c:yVal>
          <c:smooth val="1"/>
        </c:ser>
        <c:axId val="56513280"/>
        <c:axId val="56514816"/>
      </c:scatterChart>
      <c:valAx>
        <c:axId val="56513280"/>
        <c:scaling>
          <c:orientation val="minMax"/>
          <c:max val="39090"/>
          <c:min val="38710"/>
        </c:scaling>
        <c:axPos val="b"/>
        <c:numFmt formatCode="d\-mmm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6514816"/>
        <c:crosses val="autoZero"/>
        <c:crossBetween val="midCat"/>
        <c:majorUnit val="21"/>
        <c:minorUnit val="7"/>
      </c:valAx>
      <c:valAx>
        <c:axId val="56514816"/>
        <c:scaling>
          <c:orientation val="minMax"/>
          <c:min val="50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dirty="0"/>
                  <a:t>discharge in thousands </a:t>
                </a:r>
                <a:r>
                  <a:rPr lang="en-US" dirty="0" err="1" smtClean="0"/>
                  <a:t>cfs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8.7824152630152849E-3"/>
              <c:y val="0.35079486624192358"/>
            </c:manualLayout>
          </c:layout>
          <c:spPr>
            <a:noFill/>
            <a:ln w="25400">
              <a:noFill/>
            </a:ln>
          </c:spPr>
        </c:title>
        <c:numFmt formatCode="0.0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6513280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5766402113007092"/>
          <c:y val="0.1459935191349809"/>
          <c:w val="0.17203107658157601"/>
          <c:h val="0.26931745643087585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8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80" charset="0"/>
              </a:defRPr>
            </a:lvl1pPr>
          </a:lstStyle>
          <a:p>
            <a:pPr>
              <a:defRPr/>
            </a:pPr>
            <a:fld id="{899D1669-D393-47E6-978F-C1E421C78AA4}" type="datetime1">
              <a:rPr lang="en-US"/>
              <a:pPr>
                <a:defRPr/>
              </a:pPr>
              <a:t>10/22/2010</a:t>
            </a:fld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8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80" charset="0"/>
              </a:defRPr>
            </a:lvl1pPr>
          </a:lstStyle>
          <a:p>
            <a:pPr>
              <a:defRPr/>
            </a:pPr>
            <a:fld id="{8E616060-46A5-4CFF-98FF-692FB262EF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1189506-77DA-40F1-B858-0038BF8113B1}" type="datetime1">
              <a:rPr lang="en-US"/>
              <a:pPr>
                <a:defRPr/>
              </a:pPr>
              <a:t>10/22/2010</a:t>
            </a:fld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563CCB7-D0E0-4301-9416-35091AEA15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80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80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80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80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80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9900" y="1831975"/>
            <a:ext cx="8212138" cy="906463"/>
          </a:xfrm>
        </p:spPr>
        <p:txBody>
          <a:bodyPr lIns="91440" tIns="45720" rIns="91440" bIns="45720"/>
          <a:lstStyle>
            <a:lvl1pPr>
              <a:defRPr sz="4000">
                <a:solidFill>
                  <a:srgbClr val="C97A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1488" y="2973388"/>
            <a:ext cx="8208962" cy="2279650"/>
          </a:xfrm>
        </p:spPr>
        <p:txBody>
          <a:bodyPr lIns="91440" tIns="45720" rIns="91440" bIns="45720"/>
          <a:lstStyle>
            <a:lvl1pPr marL="0" indent="0"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PowerPoint_Path_Footer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75" y="5487988"/>
            <a:ext cx="9140825" cy="13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PNNL_Logo_2-Color_v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29463" y="5849938"/>
            <a:ext cx="1828800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3E994-81BF-430E-87B2-0C56245E006B}" type="slidenum">
              <a:rPr lang="en-US"/>
              <a:pPr>
                <a:defRPr/>
              </a:pPr>
              <a:t>‹#›</a:t>
            </a:fld>
            <a:r>
              <a:rPr lang="en-US">
                <a:latin typeface="Times New Roman" pitchFamily="-80" charset="0"/>
              </a:rPr>
              <a:t> 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PowerPoint_Path_Footer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5487988"/>
            <a:ext cx="9140825" cy="13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PNNL_Logo_2-Color_v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29463" y="5849938"/>
            <a:ext cx="1828800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D575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5FC02-EDAB-4636-97B8-5D4811DFD253}" type="slidenum">
              <a:rPr lang="en-US"/>
              <a:pPr>
                <a:defRPr/>
              </a:pPr>
              <a:t>‹#›</a:t>
            </a:fld>
            <a:r>
              <a:rPr lang="en-US">
                <a:latin typeface="Times New Roman" pitchFamily="-80" charset="0"/>
              </a:rPr>
              <a:t> 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790575"/>
          </a:xfrm>
          <a:prstGeom prst="rect">
            <a:avLst/>
          </a:prstGeom>
          <a:solidFill>
            <a:srgbClr val="D575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188" y="327025"/>
            <a:ext cx="8204200" cy="47307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54E5A-2CA8-4E3E-9562-B291B56AB629}" type="slidenum">
              <a:rPr lang="en-US"/>
              <a:pPr>
                <a:defRPr/>
              </a:pPr>
              <a:t>‹#›</a:t>
            </a:fld>
            <a:r>
              <a:rPr lang="en-US">
                <a:latin typeface="Times New Roman" pitchFamily="-80" charset="0"/>
              </a:rPr>
              <a:t> </a:t>
            </a:r>
          </a:p>
        </p:txBody>
      </p:sp>
      <p:pic>
        <p:nvPicPr>
          <p:cNvPr id="7" name="Picture 6" descr="LCREP PRINT 2004 Logo Color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7688060" y="6251521"/>
            <a:ext cx="1333885" cy="4829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1311275"/>
          </a:xfrm>
          <a:prstGeom prst="rect">
            <a:avLst/>
          </a:prstGeom>
          <a:solidFill>
            <a:srgbClr val="D575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5" name="Picture 6" descr="PNNL_Logo_2-Color_v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29463" y="5849938"/>
            <a:ext cx="1828800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buSzPct val="80000"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AFEE6-B04C-40E9-AACA-05F1B4EB5ADB}" type="slidenum">
              <a:rPr lang="en-US"/>
              <a:pPr>
                <a:defRPr/>
              </a:pPr>
              <a:t>‹#›</a:t>
            </a:fld>
            <a:r>
              <a:rPr lang="en-US">
                <a:latin typeface="Times New Roman" pitchFamily="-80" charset="0"/>
              </a:rPr>
              <a:t> 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NNL_Logo_2-Color_v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29463" y="5849938"/>
            <a:ext cx="1828800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ACA9F-F0A7-4E87-892E-398F55C7A4BC}" type="slidenum">
              <a:rPr lang="en-US"/>
              <a:pPr>
                <a:defRPr/>
              </a:pPr>
              <a:t>‹#›</a:t>
            </a:fld>
            <a:r>
              <a:rPr lang="en-US">
                <a:latin typeface="Times New Roman" pitchFamily="-80" charset="0"/>
              </a:rPr>
              <a:t> 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70727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5" name="Picture 5" descr="PNNL_Logo_White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29463" y="5849938"/>
            <a:ext cx="1828800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C35AD-EA83-4E97-8698-F99DEFB2D5BF}" type="slidenum">
              <a:rPr lang="en-US"/>
              <a:pPr>
                <a:defRPr/>
              </a:pPr>
              <a:t>‹#›</a:t>
            </a:fld>
            <a:r>
              <a:rPr lang="en-US">
                <a:latin typeface="Times New Roman" pitchFamily="-80" charset="0"/>
              </a:rPr>
              <a:t> 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D575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5" name="Picture 3" descr="PNNL_Logo_White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29463" y="5849938"/>
            <a:ext cx="1828800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D603E-15EF-4EF8-B8BC-99DCC91372ED}" type="slidenum">
              <a:rPr lang="en-US"/>
              <a:pPr>
                <a:defRPr/>
              </a:pPr>
              <a:t>‹#›</a:t>
            </a:fld>
            <a:r>
              <a:rPr lang="en-US">
                <a:latin typeface="Times New Roman" pitchFamily="-80" charset="0"/>
              </a:rPr>
              <a:t> 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6469E-C4DC-4D50-8D8A-18AE13E4D342}" type="slidenum">
              <a:rPr lang="en-US"/>
              <a:pPr>
                <a:defRPr/>
              </a:pPr>
              <a:t>‹#›</a:t>
            </a:fld>
            <a:r>
              <a:rPr lang="en-US">
                <a:latin typeface="Times New Roman" pitchFamily="-80" charset="0"/>
              </a:rPr>
              <a:t> 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4663" y="460375"/>
            <a:ext cx="8204200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2125" y="1676400"/>
            <a:ext cx="8186738" cy="357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80975" y="6424613"/>
            <a:ext cx="60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tabLst>
                <a:tab pos="457200" algn="l"/>
                <a:tab pos="800100" algn="l"/>
                <a:tab pos="1257300" algn="l"/>
              </a:tabLst>
              <a:defRPr sz="900">
                <a:solidFill>
                  <a:srgbClr val="777777"/>
                </a:solidFill>
              </a:defRPr>
            </a:lvl1pPr>
          </a:lstStyle>
          <a:p>
            <a:pPr>
              <a:defRPr/>
            </a:pPr>
            <a:fld id="{072596A6-0061-47E6-886B-742EAB903276}" type="slidenum">
              <a:rPr lang="en-US"/>
              <a:pPr>
                <a:defRPr/>
              </a:pPr>
              <a:t>‹#›</a:t>
            </a:fld>
            <a:r>
              <a:rPr lang="en-US">
                <a:latin typeface="Times New Roman" pitchFamily="-80" charset="0"/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9" r:id="rId1"/>
    <p:sldLayoutId id="2147484440" r:id="rId2"/>
    <p:sldLayoutId id="2147484441" r:id="rId3"/>
    <p:sldLayoutId id="2147484442" r:id="rId4"/>
    <p:sldLayoutId id="2147484443" r:id="rId5"/>
    <p:sldLayoutId id="2147484444" r:id="rId6"/>
    <p:sldLayoutId id="2147484445" r:id="rId7"/>
    <p:sldLayoutId id="2147484446" r:id="rId8"/>
    <p:sldLayoutId id="2147484438" r:id="rId9"/>
  </p:sldLayoutIdLst>
  <p:hf sldNum="0" hd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CB7023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CB7023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CB7023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CB7023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CB7023"/>
          </a:solidFill>
          <a:latin typeface="Arial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CB7023"/>
          </a:solidFill>
          <a:latin typeface="Arial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CB7023"/>
          </a:solidFill>
          <a:latin typeface="Arial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CB7023"/>
          </a:solidFill>
          <a:latin typeface="Arial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CB7023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30000"/>
        </a:spcBef>
        <a:spcAft>
          <a:spcPct val="0"/>
        </a:spcAft>
        <a:buClr>
          <a:schemeClr val="folHlink"/>
        </a:buClr>
        <a:buBlip>
          <a:blip r:embed="rId11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85000"/>
        </a:lnSpc>
        <a:spcBef>
          <a:spcPct val="30000"/>
        </a:spcBef>
        <a:spcAft>
          <a:spcPct val="0"/>
        </a:spcAft>
        <a:buClr>
          <a:schemeClr val="tx2"/>
        </a:buClr>
        <a:buSzPct val="80000"/>
        <a:buBlip>
          <a:blip r:embed="rId12"/>
        </a:buBlip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85000"/>
        </a:lnSpc>
        <a:spcBef>
          <a:spcPct val="30000"/>
        </a:spcBef>
        <a:spcAft>
          <a:spcPct val="0"/>
        </a:spcAft>
        <a:buClr>
          <a:srgbClr val="737373"/>
        </a:buClr>
        <a:buSzPct val="60000"/>
        <a:buBlip>
          <a:blip r:embed="rId13"/>
        </a:buBlip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85000"/>
        </a:lnSpc>
        <a:spcBef>
          <a:spcPct val="30000"/>
        </a:spcBef>
        <a:spcAft>
          <a:spcPct val="0"/>
        </a:spcAft>
        <a:buBlip>
          <a:blip r:embed="rId14"/>
        </a:buBlip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1"/>
        </a:buBlip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53000">
              <a:schemeClr val="accent3"/>
            </a:gs>
            <a:gs pos="83000">
              <a:srgbClr val="D4DEFF"/>
            </a:gs>
            <a:gs pos="100000">
              <a:srgbClr val="96AB94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3"/>
          <p:cNvSpPr>
            <a:spLocks noGrp="1"/>
          </p:cNvSpPr>
          <p:nvPr>
            <p:ph type="ctrTitle"/>
          </p:nvPr>
        </p:nvSpPr>
        <p:spPr>
          <a:xfrm>
            <a:off x="469900" y="1484503"/>
            <a:ext cx="8212138" cy="1331849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Data Models and the Role of NOAA Hydrographic Services Products in the Lower Columbia River and Estuary</a:t>
            </a:r>
          </a:p>
        </p:txBody>
      </p:sp>
      <p:sp>
        <p:nvSpPr>
          <p:cNvPr id="10243" name="Subtitle 4"/>
          <p:cNvSpPr>
            <a:spLocks noGrp="1"/>
          </p:cNvSpPr>
          <p:nvPr>
            <p:ph type="subTitle" idx="1"/>
          </p:nvPr>
        </p:nvSpPr>
        <p:spPr>
          <a:xfrm>
            <a:off x="471488" y="3137980"/>
            <a:ext cx="8208962" cy="227965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Keith </a:t>
            </a:r>
            <a:r>
              <a:rPr lang="en-US" b="1" dirty="0" err="1" smtClean="0">
                <a:latin typeface="Calibri" pitchFamily="34" charset="0"/>
                <a:cs typeface="Calibri" pitchFamily="34" charset="0"/>
              </a:rPr>
              <a:t>Marcoe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,</a:t>
            </a:r>
          </a:p>
          <a:p>
            <a:pPr algn="ctr">
              <a:buFontTx/>
              <a:buNone/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GIS and Data Management Specialist,</a:t>
            </a:r>
          </a:p>
          <a:p>
            <a:pPr algn="ctr">
              <a:buFontTx/>
              <a:buNone/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Lower Columbia River Estuary Partnership</a:t>
            </a:r>
          </a:p>
          <a:p>
            <a:pPr algn="ctr">
              <a:buFontTx/>
              <a:buNone/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Oct 13, 2010</a:t>
            </a:r>
          </a:p>
          <a:p>
            <a:pPr>
              <a:buFontTx/>
              <a:buNone/>
            </a:pPr>
            <a:endParaRPr lang="en-US" b="1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5" descr="LCREP PRINT 2004 Logo Color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690104" y="6254496"/>
            <a:ext cx="1338643" cy="4846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3"/>
          <p:cNvSpPr>
            <a:spLocks noGrp="1"/>
          </p:cNvSpPr>
          <p:nvPr>
            <p:ph type="title"/>
          </p:nvPr>
        </p:nvSpPr>
        <p:spPr>
          <a:xfrm>
            <a:off x="484632" y="329184"/>
            <a:ext cx="8204200" cy="475488"/>
          </a:xfrm>
        </p:spPr>
        <p:txBody>
          <a:bodyPr/>
          <a:lstStyle/>
          <a:p>
            <a:r>
              <a:rPr lang="en-US" sz="2400" dirty="0" smtClean="0">
                <a:latin typeface="+mj-lt"/>
              </a:rPr>
              <a:t>The Role of Elevation Data</a:t>
            </a:r>
            <a:endParaRPr lang="en-US" sz="2400" dirty="0" smtClean="0">
              <a:latin typeface="+mj-lt"/>
              <a:cs typeface="Calibri" pitchFamily="34" charset="0"/>
            </a:endParaRP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276225" y="1028701"/>
            <a:ext cx="8667750" cy="566737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Assessing Available Shallow Water Habitat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Current baseline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Measuring changes over time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None/>
            </a:pPr>
            <a:endParaRPr lang="en-US" sz="1600" b="1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Supports Habitat Restoration and Ecosystem Monitoring Efforts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Habitat Suitability Models utilizing depth, velocity, temperature, and salinity criteria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Localized hydrologic modeling to support restoration design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Selection of monitoring locations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GIS habitat mapping (</a:t>
            </a: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Columbia River Estuarine Ecosystem Classification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b="1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Sediment Transport 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Transport Modeling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Sediment Management (Lower Columbia Solutions Group)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None/>
            </a:pPr>
            <a:endParaRPr lang="en-US" sz="1600" dirty="0" smtClean="0">
              <a:latin typeface="Calibri" pitchFamily="34" charset="0"/>
              <a:cs typeface="Calibri" pitchFamily="34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buNone/>
            </a:pPr>
            <a:endParaRPr lang="en-US" sz="1800" dirty="0" smtClean="0">
              <a:latin typeface="Calibri" pitchFamily="34" charset="0"/>
              <a:cs typeface="Calibri" pitchFamily="34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buNone/>
            </a:pPr>
            <a:endParaRPr lang="en-US" sz="1800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3"/>
          <p:cNvSpPr>
            <a:spLocks noGrp="1"/>
          </p:cNvSpPr>
          <p:nvPr>
            <p:ph type="title"/>
          </p:nvPr>
        </p:nvSpPr>
        <p:spPr>
          <a:xfrm>
            <a:off x="484632" y="329184"/>
            <a:ext cx="8204200" cy="475488"/>
          </a:xfrm>
        </p:spPr>
        <p:txBody>
          <a:bodyPr/>
          <a:lstStyle/>
          <a:p>
            <a:r>
              <a:rPr lang="en-US" sz="2400" dirty="0" smtClean="0">
                <a:latin typeface="+mj-lt"/>
              </a:rPr>
              <a:t>Columbia River Estuarine Ecosystem Classification</a:t>
            </a:r>
            <a:endParaRPr lang="en-US" sz="2400" dirty="0" smtClean="0">
              <a:latin typeface="+mj-lt"/>
              <a:cs typeface="Calibri" pitchFamily="34" charset="0"/>
            </a:endParaRP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276226" y="1028700"/>
            <a:ext cx="3333750" cy="5467349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 smtClean="0">
                <a:latin typeface="Calibri" pitchFamily="34" charset="0"/>
              </a:rPr>
              <a:t>In estuaries, structures formed by hydrologic  and geomorphic processes vary spatially and temporally and influence habitat conditions and biological communities.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None/>
            </a:pPr>
            <a:endParaRPr lang="en-US" sz="1600" b="1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 smtClean="0">
                <a:latin typeface="Calibri" pitchFamily="34" charset="0"/>
              </a:rPr>
              <a:t>Research and monitoring programs develop “classifications” to categorize and stratify these structures and to provide a framework for structuring efforts.</a:t>
            </a:r>
            <a:endParaRPr lang="en-US" sz="1600" b="1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b="1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 smtClean="0">
                <a:latin typeface="Calibri" pitchFamily="34" charset="0"/>
              </a:rPr>
              <a:t>In 2004, EP and partners determined that no existing classification could describe the CRE’s large tidal-freshwater zone and recommended development of new classification.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dirty="0" smtClean="0">
              <a:latin typeface="Calibri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 smtClean="0">
                <a:latin typeface="Calibri" pitchFamily="34" charset="0"/>
              </a:rPr>
              <a:t>CRE Ecosystem Classification by UW, USGS, &amp; LCREP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dirty="0" smtClean="0">
              <a:latin typeface="Calibri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 smtClean="0">
              <a:latin typeface="Calibri" pitchFamily="34" charset="0"/>
              <a:cs typeface="Calibri" pitchFamily="34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buNone/>
            </a:pPr>
            <a:endParaRPr lang="en-US" sz="18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2" descr="Reach_F_4_28_200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76725" y="3181350"/>
            <a:ext cx="2708275" cy="3505200"/>
          </a:xfrm>
          <a:prstGeom prst="rect">
            <a:avLst/>
          </a:prstGeom>
          <a:noFill/>
        </p:spPr>
      </p:pic>
      <p:pic>
        <p:nvPicPr>
          <p:cNvPr id="4" name="Picture 6" descr="hydrogeo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62474" y="1025525"/>
            <a:ext cx="4086225" cy="27733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3"/>
          <p:cNvSpPr>
            <a:spLocks noGrp="1"/>
          </p:cNvSpPr>
          <p:nvPr>
            <p:ph type="title"/>
          </p:nvPr>
        </p:nvSpPr>
        <p:spPr>
          <a:xfrm>
            <a:off x="484632" y="329184"/>
            <a:ext cx="8204200" cy="475488"/>
          </a:xfrm>
        </p:spPr>
        <p:txBody>
          <a:bodyPr/>
          <a:lstStyle/>
          <a:p>
            <a:r>
              <a:rPr lang="en-US" sz="2400" dirty="0" smtClean="0">
                <a:latin typeface="+mj-lt"/>
              </a:rPr>
              <a:t>Columbia River Estuarine Ecosystem Classification</a:t>
            </a:r>
            <a:endParaRPr lang="en-US" sz="2400" dirty="0" smtClean="0">
              <a:latin typeface="+mj-lt"/>
              <a:cs typeface="Calibri" pitchFamily="34" charset="0"/>
            </a:endParaRP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561975" y="952500"/>
            <a:ext cx="8582025" cy="361950"/>
          </a:xfrm>
        </p:spPr>
        <p:txBody>
          <a:bodyPr/>
          <a:lstStyle/>
          <a:p>
            <a:pPr marL="11430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8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6 Hierarchical levels to be used for sampling design and restoration prioritization</a:t>
            </a:r>
          </a:p>
        </p:txBody>
      </p:sp>
      <p:graphicFrame>
        <p:nvGraphicFramePr>
          <p:cNvPr id="6" name="Group 3"/>
          <p:cNvGraphicFramePr>
            <a:graphicFrameLocks noGrp="1"/>
          </p:cNvGraphicFramePr>
          <p:nvPr/>
        </p:nvGraphicFramePr>
        <p:xfrm>
          <a:off x="180974" y="1325563"/>
          <a:ext cx="8763001" cy="4725353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581026"/>
                <a:gridCol w="1028700"/>
                <a:gridCol w="3693450"/>
                <a:gridCol w="2175698"/>
                <a:gridCol w="1284127"/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Level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Name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Definition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Data Needed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Status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 anchorCtr="1" horzOverflow="overflow"/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Ecosystem Province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EPA Level II </a:t>
                      </a: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Ecoregions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Complete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/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Ecoregion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EPA Level III </a:t>
                      </a: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Ecoregions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Complete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/>
                </a:tc>
              </a:tr>
              <a:tr h="1600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Hydro-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geomorphic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Reach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EPA Level III and IV </a:t>
                      </a: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Ecoregions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modified to reflect transitions in strong, large-scale </a:t>
                      </a: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hydrogeomorphic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and tidal fluvial forcing, e.g. : a) Maximum (historic) salinity intrusion; (b) transitions in max flood (pre-regulation) tide level; (c) upstream extent of current reversal; and (d) convergences with major tributaries and slough systems.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Complete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/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Ecosystem Complex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Units representing distinct channel and floodplain features, e.g., floodplain island, tributary channel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Shallow water bathymetry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Anticipated completion 2011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/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Geomorphic Catena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Ecosystem structures reflecting geomorphic processes  (various maturity stages of emergent marsh, high vs. low order </a:t>
                      </a: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dendritic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channels)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Shallow water bathymetry, </a:t>
                      </a:r>
                      <a:r>
                        <a:rPr kumimoji="0" lang="en-US" sz="12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topography, 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substrate/ vegetation cover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Anticipated completion 2011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/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Primary Cover Class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Vegetation cover  (i.e. forested, herbaceous, scrub-shrub) with wetland/upland and </a:t>
                      </a: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diked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/tidal/upland modifiers.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Vegetation cover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Expected 2011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3"/>
          <p:cNvSpPr>
            <a:spLocks noGrp="1"/>
          </p:cNvSpPr>
          <p:nvPr>
            <p:ph type="title"/>
          </p:nvPr>
        </p:nvSpPr>
        <p:spPr>
          <a:xfrm>
            <a:off x="484632" y="329184"/>
            <a:ext cx="8204200" cy="475488"/>
          </a:xfrm>
        </p:spPr>
        <p:txBody>
          <a:bodyPr/>
          <a:lstStyle/>
          <a:p>
            <a:r>
              <a:rPr lang="en-US" sz="2400" dirty="0" smtClean="0">
                <a:latin typeface="+mj-lt"/>
              </a:rPr>
              <a:t>Columbia River Estuarine Ecosystem Classification</a:t>
            </a:r>
            <a:endParaRPr lang="en-US" sz="2400" dirty="0" smtClean="0">
              <a:latin typeface="+mj-lt"/>
              <a:cs typeface="Calibri" pitchFamily="34" charset="0"/>
            </a:endParaRPr>
          </a:p>
        </p:txBody>
      </p:sp>
      <p:pic>
        <p:nvPicPr>
          <p:cNvPr id="80900" name="Picture 4" descr="L:\Monitoring\Ecosystem Monitoring Project\Years 2-7 Monitoring SOWs and Deliverables\Year 5 Monitoring\Year 5 Deliverables\Classification Publication\Classification Figures\ReachF_HistoricComplex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0830" y="1069848"/>
            <a:ext cx="4380807" cy="5669280"/>
          </a:xfrm>
          <a:prstGeom prst="rect">
            <a:avLst/>
          </a:prstGeom>
          <a:noFill/>
        </p:spPr>
      </p:pic>
      <p:pic>
        <p:nvPicPr>
          <p:cNvPr id="80899" name="Picture 3" descr="L:\Monitoring\Ecosystem Monitoring Project\Years 2-7 Monitoring SOWs and Deliverables\Year 5 Monitoring\Year 5 Deliverables\Classification Publication\Classification Figures\ReachF_CurrentComplex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37989" y="1065229"/>
            <a:ext cx="4380808" cy="56692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97583" y="1564849"/>
            <a:ext cx="11721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(Level IV)</a:t>
            </a:r>
            <a:endParaRPr lang="en-US" sz="1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176886" y="1547566"/>
            <a:ext cx="11721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(Level IV)</a:t>
            </a:r>
            <a:endParaRPr lang="en-US" sz="1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3"/>
          <p:cNvSpPr>
            <a:spLocks noGrp="1"/>
          </p:cNvSpPr>
          <p:nvPr>
            <p:ph type="title"/>
          </p:nvPr>
        </p:nvSpPr>
        <p:spPr>
          <a:xfrm>
            <a:off x="484631" y="329184"/>
            <a:ext cx="8414271" cy="475488"/>
          </a:xfrm>
        </p:spPr>
        <p:txBody>
          <a:bodyPr/>
          <a:lstStyle/>
          <a:p>
            <a:r>
              <a:rPr lang="en-US" sz="2400" dirty="0" smtClean="0">
                <a:latin typeface="+mj-lt"/>
              </a:rPr>
              <a:t>Estuary Partnership Bathymetric Data Collection</a:t>
            </a:r>
            <a:endParaRPr lang="en-US" sz="2400" dirty="0" smtClean="0">
              <a:latin typeface="+mj-lt"/>
              <a:cs typeface="Calibri" pitchFamily="34" charset="0"/>
            </a:endParaRP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276225" y="1028701"/>
            <a:ext cx="8667750" cy="5667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ts val="0"/>
              </a:spcBef>
              <a:buClr>
                <a:schemeClr val="folHlink"/>
              </a:buClr>
              <a:buBlip>
                <a:blip r:embed="rId2"/>
              </a:buBlip>
            </a:pPr>
            <a:r>
              <a:rPr lang="en-US" b="1" kern="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Data Gaps identified in 2006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Tx/>
              <a:buFontTx/>
              <a:buBlip>
                <a:blip r:embed="rId2"/>
              </a:buBlip>
              <a:tabLst/>
              <a:defRPr/>
            </a:pPr>
            <a:endParaRPr lang="en-US" b="1" kern="0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Tx/>
              <a:buFontTx/>
              <a:buBlip>
                <a:blip r:embed="rId2"/>
              </a:buBlip>
              <a:tabLst/>
              <a:defRPr/>
            </a:pPr>
            <a:r>
              <a:rPr lang="en-US" b="1" kern="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Data Gaps prioritized for collection in 2007 workshop</a:t>
            </a:r>
          </a:p>
          <a:p>
            <a:pPr marL="461963" lvl="1" indent="-4763" eaLnBrk="0" hangingPunct="0">
              <a:spcBef>
                <a:spcPts val="600"/>
              </a:spcBef>
              <a:buClr>
                <a:schemeClr val="folHlink"/>
              </a:buClr>
            </a:pPr>
            <a:r>
              <a:rPr lang="en-US" sz="1600" kern="0" dirty="0" smtClean="0">
                <a:latin typeface="Calibri" pitchFamily="34" charset="0"/>
                <a:cs typeface="Calibri" pitchFamily="34" charset="0"/>
              </a:rPr>
              <a:t>Over 40 participants from several agencies, universities, consulting and research organizations evaluated gap areas and strategies for data collection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Tx/>
              <a:buFontTx/>
              <a:buBlip>
                <a:blip r:embed="rId2"/>
              </a:buBlip>
              <a:tabLst/>
              <a:defRPr/>
            </a:pPr>
            <a:endParaRPr kumimoji="0" lang="en-US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lvl="0" indent="-342900" eaLnBrk="0" hangingPunct="0">
              <a:spcBef>
                <a:spcPts val="0"/>
              </a:spcBef>
              <a:buClr>
                <a:schemeClr val="folHlink"/>
              </a:buClr>
              <a:buBlip>
                <a:blip r:embed="rId2"/>
              </a:buBlip>
              <a:defRPr/>
            </a:pPr>
            <a:r>
              <a:rPr lang="en-US" b="1" kern="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Bonneville Power Administration provided funding, as part of Estuary Partnership monitoring contract</a:t>
            </a:r>
          </a:p>
          <a:p>
            <a:pPr marL="742950" lvl="1" indent="-285750" eaLnBrk="0" hangingPunct="0">
              <a:spcBef>
                <a:spcPts val="600"/>
              </a:spcBef>
              <a:buClr>
                <a:schemeClr val="tx2"/>
              </a:buClr>
              <a:buSzPct val="80000"/>
              <a:defRPr/>
            </a:pPr>
            <a:r>
              <a:rPr lang="en-US" sz="1600" kern="0" dirty="0" smtClean="0">
                <a:latin typeface="Calibri" pitchFamily="34" charset="0"/>
                <a:cs typeface="Calibri" pitchFamily="34" charset="0"/>
              </a:rPr>
              <a:t>$400,000 over 2 years.</a:t>
            </a:r>
          </a:p>
          <a:p>
            <a:pPr marL="342900" lvl="0" indent="-342900" eaLnBrk="0" hangingPunct="0">
              <a:spcBef>
                <a:spcPts val="0"/>
              </a:spcBef>
              <a:buClr>
                <a:schemeClr val="folHlink"/>
              </a:buClr>
              <a:buBlip>
                <a:blip r:embed="rId2"/>
              </a:buBlip>
              <a:defRPr/>
            </a:pPr>
            <a:endParaRPr lang="en-US" b="1" kern="0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marL="342900" lvl="0" indent="-342900" eaLnBrk="0" hangingPunct="0">
              <a:spcBef>
                <a:spcPts val="0"/>
              </a:spcBef>
              <a:buClr>
                <a:schemeClr val="folHlink"/>
              </a:buClr>
              <a:buBlip>
                <a:blip r:embed="rId2"/>
              </a:buBlip>
              <a:defRPr/>
            </a:pPr>
            <a:r>
              <a:rPr lang="en-US" b="1" kern="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Contracted with David Evans and Associates (2009- 2010)</a:t>
            </a:r>
          </a:p>
          <a:p>
            <a:pPr marL="742950" lvl="1" indent="-285750" eaLnBrk="0" hangingPunct="0">
              <a:spcBef>
                <a:spcPts val="600"/>
              </a:spcBef>
              <a:buClr>
                <a:schemeClr val="tx2"/>
              </a:buClr>
              <a:buSzPct val="80000"/>
              <a:buBlip>
                <a:blip r:embed="rId3"/>
              </a:buBlip>
              <a:defRPr/>
            </a:pPr>
            <a:r>
              <a:rPr lang="en-US" sz="1600" kern="0" dirty="0" smtClean="0">
                <a:latin typeface="Calibri" pitchFamily="34" charset="0"/>
                <a:cs typeface="Calibri" pitchFamily="34" charset="0"/>
              </a:rPr>
              <a:t>Experience with Lower Columbia surveys</a:t>
            </a:r>
          </a:p>
          <a:p>
            <a:pPr marL="742950" lvl="1" indent="-285750" eaLnBrk="0" hangingPunct="0">
              <a:spcBef>
                <a:spcPts val="600"/>
              </a:spcBef>
              <a:buClr>
                <a:schemeClr val="tx2"/>
              </a:buClr>
              <a:buSzPct val="80000"/>
              <a:buBlip>
                <a:blip r:embed="rId3"/>
              </a:buBlip>
              <a:defRPr/>
            </a:pPr>
            <a:r>
              <a:rPr lang="en-US" sz="1600" kern="0" dirty="0" smtClean="0">
                <a:latin typeface="Calibri" pitchFamily="34" charset="0"/>
                <a:cs typeface="Calibri" pitchFamily="34" charset="0"/>
              </a:rPr>
              <a:t>Cost effective shallow water methods</a:t>
            </a:r>
          </a:p>
          <a:p>
            <a:pPr marL="742950" lvl="1" indent="-285750" eaLnBrk="0" hangingPunct="0">
              <a:spcBef>
                <a:spcPts val="600"/>
              </a:spcBef>
              <a:buClr>
                <a:schemeClr val="tx2"/>
              </a:buClr>
              <a:buSzPct val="80000"/>
              <a:buBlip>
                <a:blip r:embed="rId3"/>
              </a:buBlip>
              <a:defRPr/>
            </a:pPr>
            <a:r>
              <a:rPr lang="en-US" sz="1600" kern="0" dirty="0" smtClean="0">
                <a:latin typeface="Calibri" pitchFamily="34" charset="0"/>
                <a:cs typeface="Calibri" pitchFamily="34" charset="0"/>
              </a:rPr>
              <a:t>Ability to leverage 2008 multi-beam data collected for NOAA to reduce necessary coverage and create an up to date, high resolution data set.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Tx/>
              <a:buFontTx/>
              <a:buBlip>
                <a:blip r:embed="rId2"/>
              </a:buBlip>
              <a:tabLst/>
              <a:defRPr/>
            </a:pPr>
            <a:endParaRPr kumimoji="0" lang="en-US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80000"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80000"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3"/>
          <p:cNvSpPr>
            <a:spLocks noGrp="1"/>
          </p:cNvSpPr>
          <p:nvPr>
            <p:ph type="title"/>
          </p:nvPr>
        </p:nvSpPr>
        <p:spPr>
          <a:xfrm>
            <a:off x="484631" y="329184"/>
            <a:ext cx="8414271" cy="475488"/>
          </a:xfrm>
        </p:spPr>
        <p:txBody>
          <a:bodyPr/>
          <a:lstStyle/>
          <a:p>
            <a:r>
              <a:rPr lang="en-US" sz="2400" dirty="0" smtClean="0">
                <a:latin typeface="+mj-lt"/>
              </a:rPr>
              <a:t>Bathymetric Data Gaps Identified in 2006</a:t>
            </a:r>
            <a:endParaRPr lang="en-US" sz="2400" dirty="0" smtClean="0">
              <a:latin typeface="+mj-lt"/>
              <a:cs typeface="Calibri" pitchFamily="34" charset="0"/>
            </a:endParaRPr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979994"/>
            <a:ext cx="9036883" cy="5750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9828" y="4240421"/>
            <a:ext cx="3946819" cy="246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580669" y="2413262"/>
            <a:ext cx="332766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Totals:  </a:t>
            </a:r>
          </a:p>
          <a:p>
            <a:r>
              <a:rPr lang="en-US" sz="1400" dirty="0" smtClean="0"/>
              <a:t>High and Medium Priority: 15,570 acres</a:t>
            </a:r>
          </a:p>
          <a:p>
            <a:r>
              <a:rPr lang="en-US" sz="1400" dirty="0" smtClean="0"/>
              <a:t>Low Priority:  4,700 acres</a:t>
            </a:r>
          </a:p>
          <a:p>
            <a:endParaRPr lang="en-US" sz="1400" dirty="0" smtClean="0"/>
          </a:p>
          <a:p>
            <a:r>
              <a:rPr lang="en-US" sz="1400" dirty="0" smtClean="0"/>
              <a:t>Focused on Main Stem &amp; </a:t>
            </a:r>
            <a:r>
              <a:rPr lang="en-US" sz="1400" dirty="0" err="1" smtClean="0"/>
              <a:t>Mult</a:t>
            </a:r>
            <a:r>
              <a:rPr lang="en-US" sz="1400" dirty="0" smtClean="0"/>
              <a:t>. Channel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3"/>
          <p:cNvSpPr>
            <a:spLocks noGrp="1"/>
          </p:cNvSpPr>
          <p:nvPr>
            <p:ph type="title"/>
          </p:nvPr>
        </p:nvSpPr>
        <p:spPr>
          <a:xfrm>
            <a:off x="484631" y="329184"/>
            <a:ext cx="8414271" cy="475488"/>
          </a:xfrm>
        </p:spPr>
        <p:txBody>
          <a:bodyPr/>
          <a:lstStyle/>
          <a:p>
            <a:r>
              <a:rPr lang="en-US" sz="2400" dirty="0" smtClean="0">
                <a:latin typeface="+mj-lt"/>
                <a:cs typeface="Calibri" pitchFamily="34" charset="0"/>
              </a:rPr>
              <a:t>NOS/DEA data coverage</a:t>
            </a: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276225" y="1028701"/>
            <a:ext cx="8667750" cy="5667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80000"/>
              <a:buFontTx/>
              <a:buBlip>
                <a:blip r:embed="rId2"/>
              </a:buBlip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3" descr="DEA_NOAA_multibeam_coverage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0860" y="1357460"/>
            <a:ext cx="8933620" cy="5373278"/>
          </a:xfrm>
          <a:prstGeom prst="rect">
            <a:avLst/>
          </a:prstGeom>
        </p:spPr>
      </p:pic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881112" y="945431"/>
            <a:ext cx="7461609" cy="383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Tx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2008</a:t>
            </a:r>
            <a:r>
              <a:rPr kumimoji="0" lang="en-US" b="1" i="0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Multi-beam data coverage (NOAA/David Evans &amp; Associates)</a:t>
            </a:r>
            <a:endParaRPr kumimoji="0" lang="en-US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80000"/>
              <a:tabLst/>
              <a:defRPr/>
            </a:pPr>
            <a:endParaRPr kumimoji="0" lang="en-US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2890" y="1459680"/>
            <a:ext cx="2799183" cy="954107"/>
          </a:xfrm>
          <a:prstGeom prst="rect">
            <a:avLst/>
          </a:prstGeom>
          <a:solidFill>
            <a:schemeClr val="bg1">
              <a:alpha val="7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Surveys extend to 2m</a:t>
            </a:r>
          </a:p>
          <a:p>
            <a:r>
              <a:rPr lang="en-US" sz="1600" dirty="0" smtClean="0"/>
              <a:t>contour in many locations</a:t>
            </a:r>
          </a:p>
          <a:p>
            <a:endParaRPr lang="en-US" sz="800" dirty="0" smtClean="0"/>
          </a:p>
          <a:p>
            <a:r>
              <a:rPr lang="en-US" sz="1600" dirty="0" smtClean="0"/>
              <a:t>(Covers some of the SHWA)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3"/>
          <p:cNvSpPr>
            <a:spLocks noGrp="1"/>
          </p:cNvSpPr>
          <p:nvPr>
            <p:ph type="title"/>
          </p:nvPr>
        </p:nvSpPr>
        <p:spPr>
          <a:xfrm>
            <a:off x="484631" y="329184"/>
            <a:ext cx="8414271" cy="475488"/>
          </a:xfrm>
        </p:spPr>
        <p:txBody>
          <a:bodyPr/>
          <a:lstStyle/>
          <a:p>
            <a:r>
              <a:rPr lang="en-US" sz="2400" dirty="0" smtClean="0">
                <a:latin typeface="+mj-lt"/>
              </a:rPr>
              <a:t>Bathymetric Data Collection Results, 2009-2010</a:t>
            </a:r>
            <a:endParaRPr lang="en-US" sz="2400" dirty="0" smtClean="0">
              <a:latin typeface="+mj-lt"/>
              <a:cs typeface="Calibri" pitchFamily="34" charset="0"/>
            </a:endParaRP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276225" y="1028701"/>
            <a:ext cx="8667750" cy="5667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80000"/>
              <a:buFontTx/>
              <a:buBlip>
                <a:blip r:embed="rId2"/>
              </a:buBlip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4" descr="survey_results_small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6344" y="906505"/>
            <a:ext cx="8567927" cy="58417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3"/>
          <p:cNvSpPr>
            <a:spLocks noGrp="1"/>
          </p:cNvSpPr>
          <p:nvPr>
            <p:ph type="title"/>
          </p:nvPr>
        </p:nvSpPr>
        <p:spPr>
          <a:xfrm>
            <a:off x="484631" y="329184"/>
            <a:ext cx="8485633" cy="475488"/>
          </a:xfrm>
        </p:spPr>
        <p:txBody>
          <a:bodyPr/>
          <a:lstStyle/>
          <a:p>
            <a:r>
              <a:rPr lang="en-US" sz="2400" dirty="0" smtClean="0">
                <a:latin typeface="+mj-lt"/>
              </a:rPr>
              <a:t>Data Collaboration and Terrain Model Development</a:t>
            </a:r>
            <a:endParaRPr lang="en-US" sz="2400" dirty="0" smtClean="0">
              <a:latin typeface="+mj-lt"/>
              <a:cs typeface="Calibri" pitchFamily="34" charset="0"/>
            </a:endParaRP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276225" y="1028701"/>
            <a:ext cx="8667750" cy="5667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ts val="0"/>
              </a:spcBef>
              <a:buClr>
                <a:schemeClr val="folHlink"/>
              </a:buClr>
              <a:buBlip>
                <a:blip r:embed="rId2"/>
              </a:buBlip>
              <a:defRPr/>
            </a:pPr>
            <a:r>
              <a:rPr lang="en-US" sz="2000" b="1" kern="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2010 Integrated Seamless Terrain Model for the Lower Columbia</a:t>
            </a:r>
          </a:p>
          <a:p>
            <a:pPr marL="742950" lvl="1" indent="-285750" eaLnBrk="0" hangingPunct="0">
              <a:spcBef>
                <a:spcPts val="600"/>
              </a:spcBef>
              <a:buClr>
                <a:schemeClr val="tx2"/>
              </a:buClr>
              <a:buSzPct val="80000"/>
              <a:buBlip>
                <a:blip r:embed="rId3"/>
              </a:buBlip>
              <a:defRPr/>
            </a:pPr>
            <a:r>
              <a:rPr lang="en-US" kern="0" dirty="0" smtClean="0">
                <a:latin typeface="Calibri" pitchFamily="34" charset="0"/>
                <a:cs typeface="Calibri" pitchFamily="34" charset="0"/>
              </a:rPr>
              <a:t>USACOE product, funded by Columbia River Treaty work.</a:t>
            </a:r>
          </a:p>
          <a:p>
            <a:pPr marL="742950" lvl="1" indent="-285750" eaLnBrk="0" hangingPunct="0">
              <a:spcBef>
                <a:spcPts val="600"/>
              </a:spcBef>
              <a:buClr>
                <a:schemeClr val="tx2"/>
              </a:buClr>
              <a:buSzPct val="80000"/>
              <a:buBlip>
                <a:blip r:embed="rId3"/>
              </a:buBlip>
              <a:defRPr/>
            </a:pPr>
            <a:r>
              <a:rPr lang="en-US" kern="0" dirty="0" smtClean="0">
                <a:latin typeface="Calibri" pitchFamily="34" charset="0"/>
                <a:cs typeface="Calibri" pitchFamily="34" charset="0"/>
              </a:rPr>
              <a:t>Incorporated recent LCREP and NOAA data collected by David Evans &amp; Associates</a:t>
            </a:r>
          </a:p>
          <a:p>
            <a:pPr marL="742950" lvl="1" indent="-285750" eaLnBrk="0" hangingPunct="0">
              <a:spcBef>
                <a:spcPts val="600"/>
              </a:spcBef>
              <a:buClr>
                <a:schemeClr val="tx2"/>
              </a:buClr>
              <a:buSzPct val="80000"/>
              <a:buBlip>
                <a:blip r:embed="rId3"/>
              </a:buBlip>
              <a:defRPr/>
            </a:pPr>
            <a:r>
              <a:rPr lang="en-US" kern="0" dirty="0" smtClean="0">
                <a:latin typeface="Calibri" pitchFamily="34" charset="0"/>
                <a:cs typeface="Calibri" pitchFamily="34" charset="0"/>
              </a:rPr>
              <a:t>Easy to update Terrain model within an </a:t>
            </a:r>
            <a:r>
              <a:rPr lang="en-US" kern="0" dirty="0" err="1" smtClean="0">
                <a:latin typeface="Calibri" pitchFamily="34" charset="0"/>
                <a:cs typeface="Calibri" pitchFamily="34" charset="0"/>
              </a:rPr>
              <a:t>ArcGIS</a:t>
            </a:r>
            <a:r>
              <a:rPr lang="en-US" kern="0" dirty="0" smtClean="0">
                <a:latin typeface="Calibri" pitchFamily="34" charset="0"/>
                <a:cs typeface="Calibri" pitchFamily="34" charset="0"/>
              </a:rPr>
              <a:t> geo-database framework</a:t>
            </a:r>
          </a:p>
          <a:p>
            <a:pPr marL="742950" lvl="1" indent="-285750" eaLnBrk="0" hangingPunct="0">
              <a:spcBef>
                <a:spcPts val="600"/>
              </a:spcBef>
              <a:buClr>
                <a:schemeClr val="tx2"/>
              </a:buClr>
              <a:buSzPct val="80000"/>
              <a:buBlip>
                <a:blip r:embed="rId3"/>
              </a:buBlip>
              <a:defRPr/>
            </a:pPr>
            <a:r>
              <a:rPr lang="en-US" kern="0" dirty="0" smtClean="0">
                <a:latin typeface="Calibri" pitchFamily="34" charset="0"/>
                <a:cs typeface="Calibri" pitchFamily="34" charset="0"/>
              </a:rPr>
              <a:t>Eliminates narrow gaps between topographic and bathymetric data sets</a:t>
            </a:r>
          </a:p>
          <a:p>
            <a:pPr marL="742950" lvl="1" indent="-285750" eaLnBrk="0" hangingPunct="0">
              <a:spcBef>
                <a:spcPts val="600"/>
              </a:spcBef>
              <a:buClr>
                <a:schemeClr val="tx2"/>
              </a:buClr>
              <a:buSzPct val="80000"/>
              <a:buBlip>
                <a:blip r:embed="rId3"/>
              </a:buBlip>
              <a:defRPr/>
            </a:pPr>
            <a:endParaRPr lang="en-US" kern="0" dirty="0" smtClean="0">
              <a:latin typeface="Calibri" pitchFamily="34" charset="0"/>
              <a:cs typeface="Calibri" pitchFamily="34" charset="0"/>
            </a:endParaRPr>
          </a:p>
          <a:p>
            <a:pPr marL="742950" lvl="1" indent="-285750" eaLnBrk="0" hangingPunct="0">
              <a:spcBef>
                <a:spcPts val="600"/>
              </a:spcBef>
              <a:buClr>
                <a:schemeClr val="tx2"/>
              </a:buClr>
              <a:buSzPct val="80000"/>
              <a:buBlip>
                <a:blip r:embed="rId3"/>
              </a:buBlip>
              <a:defRPr/>
            </a:pPr>
            <a:endParaRPr lang="en-US" kern="0" dirty="0" smtClean="0">
              <a:latin typeface="Calibri" pitchFamily="34" charset="0"/>
              <a:cs typeface="Calibri" pitchFamily="34" charset="0"/>
            </a:endParaRPr>
          </a:p>
          <a:p>
            <a:pPr marL="342900" lvl="0" indent="-342900" eaLnBrk="0" hangingPunct="0">
              <a:spcBef>
                <a:spcPts val="0"/>
              </a:spcBef>
              <a:buClr>
                <a:schemeClr val="folHlink"/>
              </a:buClr>
              <a:buBlip>
                <a:blip r:embed="rId2"/>
              </a:buBlip>
              <a:defRPr/>
            </a:pPr>
            <a:r>
              <a:rPr lang="en-US" sz="2000" b="1" kern="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Data sources</a:t>
            </a:r>
          </a:p>
          <a:p>
            <a:pPr marL="742950" lvl="1" indent="-285750" eaLnBrk="0" hangingPunct="0">
              <a:spcBef>
                <a:spcPts val="600"/>
              </a:spcBef>
              <a:buClr>
                <a:schemeClr val="tx2"/>
              </a:buClr>
              <a:buSzPct val="80000"/>
              <a:buBlip>
                <a:blip r:embed="rId3"/>
              </a:buBlip>
              <a:defRPr/>
            </a:pPr>
            <a:endParaRPr lang="en-US" sz="1600" b="1" kern="0" dirty="0" smtClean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88157" y="3989371"/>
          <a:ext cx="4637987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6609"/>
                <a:gridCol w="387137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Year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Source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USACOE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 Topographic </a:t>
                      </a:r>
                      <a:r>
                        <a:rPr lang="en-US" sz="1100" baseline="0" dirty="0" err="1" smtClean="0">
                          <a:solidFill>
                            <a:schemeClr val="tx1"/>
                          </a:solidFill>
                        </a:rPr>
                        <a:t>LiDAR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2009-2010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LCREP/DEA  single and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00" baseline="0" dirty="0" err="1" smtClean="0">
                          <a:solidFill>
                            <a:schemeClr val="tx1"/>
                          </a:solidFill>
                        </a:rPr>
                        <a:t>multibeam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 bathymetry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2008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NOAA/DEA </a:t>
                      </a:r>
                      <a:r>
                        <a:rPr lang="en-US" sz="1100" dirty="0" err="1" smtClean="0">
                          <a:solidFill>
                            <a:schemeClr val="tx1"/>
                          </a:solidFill>
                        </a:rPr>
                        <a:t>multibeam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 bathymetry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1997 – 2009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USACOE channel and </a:t>
                      </a:r>
                      <a:r>
                        <a:rPr lang="en-US" sz="1100" dirty="0" err="1" smtClean="0">
                          <a:solidFill>
                            <a:schemeClr val="tx1"/>
                          </a:solidFill>
                        </a:rPr>
                        <a:t>crossline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 bathymetry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1930s – 1940s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NOAA historic bathymetry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3"/>
          <p:cNvSpPr>
            <a:spLocks noGrp="1"/>
          </p:cNvSpPr>
          <p:nvPr>
            <p:ph type="title"/>
          </p:nvPr>
        </p:nvSpPr>
        <p:spPr>
          <a:xfrm>
            <a:off x="484631" y="329184"/>
            <a:ext cx="8485633" cy="475488"/>
          </a:xfrm>
        </p:spPr>
        <p:txBody>
          <a:bodyPr/>
          <a:lstStyle/>
          <a:p>
            <a:r>
              <a:rPr lang="en-US" sz="2400" dirty="0" smtClean="0">
                <a:latin typeface="+mj-lt"/>
              </a:rPr>
              <a:t>Data Comparison</a:t>
            </a:r>
            <a:endParaRPr lang="en-US" sz="2400" dirty="0" smtClean="0">
              <a:latin typeface="+mj-lt"/>
              <a:cs typeface="Calibri" pitchFamily="34" charset="0"/>
            </a:endParaRP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276225" y="909829"/>
            <a:ext cx="8667750" cy="315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742950" lvl="1" indent="-285750" eaLnBrk="0" hangingPunct="0">
              <a:spcBef>
                <a:spcPts val="600"/>
              </a:spcBef>
              <a:buClr>
                <a:schemeClr val="tx2"/>
              </a:buClr>
              <a:buSzPct val="80000"/>
              <a:defRPr/>
            </a:pPr>
            <a:r>
              <a:rPr lang="en-US" sz="1600" b="1" kern="0" dirty="0" smtClean="0">
                <a:latin typeface="Calibri" pitchFamily="34" charset="0"/>
                <a:cs typeface="Calibri" pitchFamily="34" charset="0"/>
              </a:rPr>
              <a:t>                      Older data sets                                                                 2010 Terrain Model</a:t>
            </a:r>
          </a:p>
        </p:txBody>
      </p:sp>
      <p:pic>
        <p:nvPicPr>
          <p:cNvPr id="4" name="Picture 3" descr="old_data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02108" y="1280160"/>
            <a:ext cx="3666428" cy="4864608"/>
          </a:xfrm>
          <a:prstGeom prst="rect">
            <a:avLst/>
          </a:prstGeom>
        </p:spPr>
      </p:pic>
      <p:pic>
        <p:nvPicPr>
          <p:cNvPr id="5" name="Picture 4" descr="new_data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912535" y="1280160"/>
            <a:ext cx="3664537" cy="48620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492125" y="1147191"/>
            <a:ext cx="8186738" cy="455828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One of 28 National Estuary Programs – Estuaries of “National Significance”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2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Focus on tidally influenced portion of the Columbia River 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     (RM 0 – RM 146 at Bonneville Dam)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US" sz="22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75000"/>
              </a:lnSpc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Bi State – Federal Partnership:  OR/WA and U.S. E.P.A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US" sz="22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200" dirty="0" smtClean="0">
                <a:latin typeface="Calibri" pitchFamily="34" charset="0"/>
                <a:cs typeface="Calibri" pitchFamily="34" charset="0"/>
              </a:rPr>
              <a:t>501(c)(3) Non-Profit, Community Based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US" sz="22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200" dirty="0" smtClean="0">
                <a:latin typeface="Calibri" pitchFamily="34" charset="0"/>
                <a:cs typeface="Calibri" pitchFamily="34" charset="0"/>
              </a:rPr>
              <a:t>Lower Columbia River Management Plan was completed in 1999</a:t>
            </a:r>
          </a:p>
          <a:p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75000"/>
              </a:lnSpc>
              <a:buFontTx/>
              <a:buNone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75000"/>
              </a:lnSpc>
              <a:buFontTx/>
              <a:buNone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 bwMode="auto">
          <a:xfrm>
            <a:off x="484632" y="329184"/>
            <a:ext cx="82042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Calibri" pitchFamily="34" charset="0"/>
              </a:rPr>
              <a:t>Estuary Partnership Background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3"/>
          <p:cNvSpPr>
            <a:spLocks noGrp="1"/>
          </p:cNvSpPr>
          <p:nvPr>
            <p:ph type="title"/>
          </p:nvPr>
        </p:nvSpPr>
        <p:spPr>
          <a:xfrm>
            <a:off x="484631" y="329184"/>
            <a:ext cx="8485633" cy="475488"/>
          </a:xfrm>
        </p:spPr>
        <p:txBody>
          <a:bodyPr/>
          <a:lstStyle/>
          <a:p>
            <a:r>
              <a:rPr lang="en-US" sz="2400" dirty="0" smtClean="0">
                <a:latin typeface="+mj-lt"/>
              </a:rPr>
              <a:t>Additional LCRE Data Models Utilizing Bathymetric Data</a:t>
            </a:r>
            <a:endParaRPr lang="en-US" sz="2400" dirty="0" smtClean="0">
              <a:latin typeface="+mj-lt"/>
              <a:cs typeface="Calibri" pitchFamily="34" charset="0"/>
            </a:endParaRP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276225" y="1028701"/>
            <a:ext cx="8667750" cy="5667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ts val="0"/>
              </a:spcBef>
              <a:buClr>
                <a:schemeClr val="folHlink"/>
              </a:buClr>
              <a:buBlip>
                <a:blip r:embed="rId2"/>
              </a:buBlip>
              <a:defRPr/>
            </a:pPr>
            <a:r>
              <a:rPr lang="en-US" sz="2000" b="1" kern="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USGS/</a:t>
            </a:r>
            <a:r>
              <a:rPr lang="en-US" sz="2000" b="1" kern="0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Deltares</a:t>
            </a:r>
            <a:r>
              <a:rPr lang="en-US" sz="2000" b="1" kern="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Delft-3D:  </a:t>
            </a:r>
            <a:r>
              <a:rPr lang="en-US" kern="0" dirty="0" smtClean="0">
                <a:latin typeface="Calibri" pitchFamily="34" charset="0"/>
                <a:cs typeface="Calibri" pitchFamily="34" charset="0"/>
              </a:rPr>
              <a:t>hydrodynamic &amp; sediment transport  (Gelfenbaum/Elias)</a:t>
            </a:r>
          </a:p>
          <a:p>
            <a:pPr marL="342900" lvl="0" indent="-342900" eaLnBrk="0" hangingPunct="0">
              <a:spcBef>
                <a:spcPts val="0"/>
              </a:spcBef>
              <a:buClr>
                <a:schemeClr val="folHlink"/>
              </a:buClr>
              <a:buBlip>
                <a:blip r:embed="rId2"/>
              </a:buBlip>
              <a:defRPr/>
            </a:pPr>
            <a:endParaRPr lang="en-US" sz="2000" b="1" kern="0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marL="342900" lvl="0" indent="-342900" eaLnBrk="0" hangingPunct="0">
              <a:spcBef>
                <a:spcPts val="0"/>
              </a:spcBef>
              <a:buClr>
                <a:schemeClr val="folHlink"/>
              </a:buClr>
              <a:buBlip>
                <a:blip r:embed="rId2"/>
              </a:buBlip>
              <a:defRPr/>
            </a:pPr>
            <a:r>
              <a:rPr lang="en-US" sz="2000" b="1" kern="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Center for Coastal Margin Observation &amp; Prediction (CMOP):  </a:t>
            </a:r>
            <a:r>
              <a:rPr lang="en-US" kern="0" dirty="0" smtClean="0">
                <a:latin typeface="Calibri" pitchFamily="34" charset="0"/>
                <a:cs typeface="Calibri" pitchFamily="34" charset="0"/>
              </a:rPr>
              <a:t>Virtual Columbia River Model – 3D simulations of water level, salinity, temp. velocity (Baptista, et. al)</a:t>
            </a:r>
          </a:p>
          <a:p>
            <a:pPr marL="342900" lvl="0" indent="-342900" eaLnBrk="0" hangingPunct="0">
              <a:spcBef>
                <a:spcPts val="0"/>
              </a:spcBef>
              <a:buClr>
                <a:schemeClr val="folHlink"/>
              </a:buClr>
              <a:buBlip>
                <a:blip r:embed="rId2"/>
              </a:buBlip>
              <a:defRPr/>
            </a:pPr>
            <a:endParaRPr lang="en-US" sz="2000" b="1" kern="0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marL="342900" lvl="0" indent="-342900" eaLnBrk="0" hangingPunct="0">
              <a:spcBef>
                <a:spcPts val="0"/>
              </a:spcBef>
              <a:buClr>
                <a:schemeClr val="folHlink"/>
              </a:buClr>
              <a:buBlip>
                <a:blip r:embed="rId2"/>
              </a:buBlip>
              <a:defRPr/>
            </a:pPr>
            <a:r>
              <a:rPr lang="en-US" sz="2000" b="1" kern="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Portland State University: </a:t>
            </a:r>
            <a:r>
              <a:rPr lang="en-US" kern="0" dirty="0" smtClean="0">
                <a:latin typeface="Calibri" pitchFamily="34" charset="0"/>
                <a:cs typeface="Calibri" pitchFamily="34" charset="0"/>
              </a:rPr>
              <a:t>Shallow Water Habitat Area Assessments (Jay, et. al)</a:t>
            </a:r>
          </a:p>
          <a:p>
            <a:pPr marL="342900" lvl="0" indent="-342900" eaLnBrk="0" hangingPunct="0">
              <a:spcBef>
                <a:spcPts val="0"/>
              </a:spcBef>
              <a:buClr>
                <a:schemeClr val="folHlink"/>
              </a:buClr>
              <a:buBlip>
                <a:blip r:embed="rId2"/>
              </a:buBlip>
              <a:defRPr/>
            </a:pPr>
            <a:endParaRPr lang="en-US" sz="2000" b="1" kern="0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marL="342900" lvl="0" indent="-342900" eaLnBrk="0" hangingPunct="0">
              <a:spcBef>
                <a:spcPts val="0"/>
              </a:spcBef>
              <a:buClr>
                <a:schemeClr val="folHlink"/>
              </a:buClr>
              <a:buBlip>
                <a:blip r:embed="rId2"/>
              </a:buBlip>
              <a:defRPr/>
            </a:pPr>
            <a:r>
              <a:rPr lang="en-US" sz="2000" b="1" kern="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Pacific Northwest National Laboratories: </a:t>
            </a:r>
            <a:r>
              <a:rPr lang="en-US" kern="0" dirty="0" smtClean="0">
                <a:latin typeface="Calibri" pitchFamily="34" charset="0"/>
                <a:cs typeface="Calibri" pitchFamily="34" charset="0"/>
              </a:rPr>
              <a:t>Habitat connectivity and restoration modeling (Coleman)</a:t>
            </a:r>
          </a:p>
          <a:p>
            <a:pPr marL="342900" lvl="0" indent="-342900" eaLnBrk="0" hangingPunct="0">
              <a:spcBef>
                <a:spcPts val="0"/>
              </a:spcBef>
              <a:buClr>
                <a:schemeClr val="folHlink"/>
              </a:buClr>
              <a:buBlip>
                <a:blip r:embed="rId2"/>
              </a:buBlip>
              <a:defRPr/>
            </a:pPr>
            <a:endParaRPr lang="en-US" kern="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 eaLnBrk="0" hangingPunct="0">
              <a:spcBef>
                <a:spcPts val="0"/>
              </a:spcBef>
              <a:buClr>
                <a:schemeClr val="folHlink"/>
              </a:buClr>
              <a:buBlip>
                <a:blip r:embed="rId2"/>
              </a:buBlip>
              <a:defRPr/>
            </a:pPr>
            <a:r>
              <a:rPr lang="en-US" sz="2000" b="1" kern="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Pacific Northwest National Laboratories:</a:t>
            </a:r>
            <a:r>
              <a:rPr lang="en-US" sz="2400" b="1" kern="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kern="0" dirty="0" smtClean="0">
                <a:latin typeface="Calibri" pitchFamily="34" charset="0"/>
                <a:cs typeface="Calibri" pitchFamily="34" charset="0"/>
              </a:rPr>
              <a:t>Eelgrass restoration modeling (Judd)</a:t>
            </a:r>
          </a:p>
          <a:p>
            <a:pPr marL="342900" lvl="0" indent="-342900" eaLnBrk="0" hangingPunct="0">
              <a:spcBef>
                <a:spcPts val="0"/>
              </a:spcBef>
              <a:buClr>
                <a:schemeClr val="folHlink"/>
              </a:buClr>
              <a:buBlip>
                <a:blip r:embed="rId2"/>
              </a:buBlip>
              <a:defRPr/>
            </a:pPr>
            <a:endParaRPr lang="en-US" sz="2000" b="1" kern="0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marL="342900" lvl="0" indent="-342900" eaLnBrk="0" hangingPunct="0">
              <a:spcBef>
                <a:spcPts val="0"/>
              </a:spcBef>
              <a:buClr>
                <a:schemeClr val="folHlink"/>
              </a:buClr>
              <a:buBlip>
                <a:blip r:embed="rId2"/>
              </a:buBlip>
              <a:defRPr/>
            </a:pPr>
            <a:r>
              <a:rPr lang="en-US" sz="2000" b="1" kern="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LCREP/Pacific Northwest National Laboratories/CMOP:  </a:t>
            </a:r>
            <a:r>
              <a:rPr lang="en-US" kern="0" dirty="0" smtClean="0">
                <a:latin typeface="Calibri" pitchFamily="34" charset="0"/>
                <a:cs typeface="Calibri" pitchFamily="34" charset="0"/>
              </a:rPr>
              <a:t>Juvenile Salmon Habitat Suitability  (Judd, et. al)</a:t>
            </a:r>
          </a:p>
          <a:p>
            <a:pPr marL="342900" lvl="0" indent="-342900" eaLnBrk="0" hangingPunct="0">
              <a:spcBef>
                <a:spcPts val="0"/>
              </a:spcBef>
              <a:buClr>
                <a:schemeClr val="folHlink"/>
              </a:buClr>
              <a:buBlip>
                <a:blip r:embed="rId2"/>
              </a:buBlip>
              <a:defRPr/>
            </a:pPr>
            <a:endParaRPr lang="en-US" b="1" kern="0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3"/>
          <p:cNvSpPr>
            <a:spLocks noGrp="1"/>
          </p:cNvSpPr>
          <p:nvPr>
            <p:ph type="title"/>
          </p:nvPr>
        </p:nvSpPr>
        <p:spPr>
          <a:xfrm>
            <a:off x="484631" y="329184"/>
            <a:ext cx="8485633" cy="475488"/>
          </a:xfrm>
        </p:spPr>
        <p:txBody>
          <a:bodyPr/>
          <a:lstStyle/>
          <a:p>
            <a:r>
              <a:rPr lang="en-US" sz="2400" dirty="0" smtClean="0">
                <a:latin typeface="+mj-lt"/>
              </a:rPr>
              <a:t>Looking Forward</a:t>
            </a:r>
            <a:endParaRPr lang="en-US" sz="2400" dirty="0" smtClean="0">
              <a:latin typeface="+mj-lt"/>
              <a:cs typeface="Calibri" pitchFamily="34" charset="0"/>
            </a:endParaRP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276225" y="1028701"/>
            <a:ext cx="8667750" cy="3067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ts val="0"/>
              </a:spcBef>
              <a:buClr>
                <a:schemeClr val="folHlink"/>
              </a:buClr>
              <a:buBlip>
                <a:blip r:embed="rId2"/>
              </a:buBlip>
              <a:defRPr/>
            </a:pPr>
            <a:r>
              <a:rPr lang="en-US" sz="2000" b="1" kern="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Continued Shallow Water Surveys</a:t>
            </a:r>
            <a:endParaRPr lang="en-US" b="1" kern="0" dirty="0" smtClean="0">
              <a:latin typeface="Calibri" pitchFamily="34" charset="0"/>
              <a:cs typeface="Calibri" pitchFamily="34" charset="0"/>
            </a:endParaRPr>
          </a:p>
          <a:p>
            <a:pPr marL="742950" lvl="1" indent="-285750" eaLnBrk="0" hangingPunct="0">
              <a:spcBef>
                <a:spcPts val="1200"/>
              </a:spcBef>
              <a:buClr>
                <a:schemeClr val="tx2"/>
              </a:buClr>
              <a:buSzPct val="80000"/>
              <a:buBlip>
                <a:blip r:embed="rId3"/>
              </a:buBlip>
              <a:defRPr/>
            </a:pPr>
            <a:r>
              <a:rPr lang="en-US" kern="0" dirty="0" smtClean="0">
                <a:latin typeface="Calibri" pitchFamily="34" charset="0"/>
                <a:cs typeface="Calibri" pitchFamily="34" charset="0"/>
              </a:rPr>
              <a:t>Fill remaining gap areas to replace historic NOAA data in current Terrain model. Will likely require new funding sources</a:t>
            </a:r>
          </a:p>
          <a:p>
            <a:pPr marL="742950" lvl="1" indent="-285750" eaLnBrk="0" hangingPunct="0">
              <a:spcBef>
                <a:spcPts val="1200"/>
              </a:spcBef>
              <a:buClr>
                <a:schemeClr val="tx2"/>
              </a:buClr>
              <a:buSzPct val="80000"/>
              <a:buBlip>
                <a:blip r:embed="rId3"/>
              </a:buBlip>
              <a:defRPr/>
            </a:pPr>
            <a:r>
              <a:rPr lang="en-US" kern="0" dirty="0" smtClean="0">
                <a:latin typeface="Calibri" pitchFamily="34" charset="0"/>
                <a:cs typeface="Calibri" pitchFamily="34" charset="0"/>
              </a:rPr>
              <a:t>Repeated surveys of shallow water areas to monitor changes</a:t>
            </a:r>
          </a:p>
          <a:p>
            <a:pPr marL="742950" lvl="1" indent="-285750" eaLnBrk="0" hangingPunct="0">
              <a:spcBef>
                <a:spcPts val="1200"/>
              </a:spcBef>
              <a:buClr>
                <a:schemeClr val="tx2"/>
              </a:buClr>
              <a:buSzPct val="80000"/>
              <a:buBlip>
                <a:blip r:embed="rId3"/>
              </a:buBlip>
              <a:defRPr/>
            </a:pPr>
            <a:r>
              <a:rPr lang="en-US" kern="0" dirty="0" smtClean="0">
                <a:latin typeface="Calibri" pitchFamily="34" charset="0"/>
                <a:cs typeface="Calibri" pitchFamily="34" charset="0"/>
              </a:rPr>
              <a:t>Extend data collection to tributaries where restoration is occurring  (Young’s, Lewis &amp; Clark, Gray’s, Clatskanie Rivers)</a:t>
            </a:r>
          </a:p>
          <a:p>
            <a:pPr marL="742950" lvl="1" indent="-285750" eaLnBrk="0" hangingPunct="0">
              <a:spcBef>
                <a:spcPts val="1200"/>
              </a:spcBef>
              <a:buClr>
                <a:schemeClr val="tx2"/>
              </a:buClr>
              <a:buSzPct val="80000"/>
              <a:buBlip>
                <a:blip r:embed="rId3"/>
              </a:buBlip>
              <a:defRPr/>
            </a:pPr>
            <a:r>
              <a:rPr lang="en-US" kern="0" dirty="0" smtClean="0">
                <a:latin typeface="Calibri" pitchFamily="34" charset="0"/>
                <a:cs typeface="Calibri" pitchFamily="34" charset="0"/>
              </a:rPr>
              <a:t>Continued collaboration with USACOE, NOAA, David Evans &amp; Associates</a:t>
            </a:r>
          </a:p>
          <a:p>
            <a:pPr marL="742950" lvl="1" indent="-285750" eaLnBrk="0" hangingPunct="0">
              <a:spcBef>
                <a:spcPts val="1200"/>
              </a:spcBef>
              <a:buClr>
                <a:schemeClr val="tx2"/>
              </a:buClr>
              <a:buSzPct val="80000"/>
              <a:buBlip>
                <a:blip r:embed="rId3"/>
              </a:buBlip>
              <a:defRPr/>
            </a:pPr>
            <a:r>
              <a:rPr lang="en-US" kern="0" dirty="0" smtClean="0">
                <a:latin typeface="Calibri" pitchFamily="34" charset="0"/>
                <a:cs typeface="Calibri" pitchFamily="34" charset="0"/>
              </a:rPr>
              <a:t>Use of Terrain model as a framework to maintain and upgrade data sets</a:t>
            </a:r>
          </a:p>
          <a:p>
            <a:pPr marL="800100" lvl="1" indent="-342900" eaLnBrk="0" hangingPunct="0">
              <a:spcBef>
                <a:spcPts val="0"/>
              </a:spcBef>
              <a:buClr>
                <a:schemeClr val="folHlink"/>
              </a:buClr>
              <a:buBlip>
                <a:blip r:embed="rId2"/>
              </a:buBlip>
              <a:defRPr/>
            </a:pPr>
            <a:endParaRPr lang="en-US" sz="2000" b="1" kern="0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marL="342900" lvl="0" indent="-342900" eaLnBrk="0" hangingPunct="0">
              <a:spcBef>
                <a:spcPts val="0"/>
              </a:spcBef>
              <a:buClr>
                <a:schemeClr val="folHlink"/>
              </a:buClr>
              <a:buBlip>
                <a:blip r:embed="rId2"/>
              </a:buBlip>
              <a:defRPr/>
            </a:pPr>
            <a:endParaRPr lang="en-US" sz="2000" b="1" kern="0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3"/>
          <p:cNvSpPr>
            <a:spLocks noGrp="1"/>
          </p:cNvSpPr>
          <p:nvPr>
            <p:ph type="title"/>
          </p:nvPr>
        </p:nvSpPr>
        <p:spPr>
          <a:xfrm>
            <a:off x="484631" y="329184"/>
            <a:ext cx="8485633" cy="475488"/>
          </a:xfrm>
        </p:spPr>
        <p:txBody>
          <a:bodyPr/>
          <a:lstStyle/>
          <a:p>
            <a:r>
              <a:rPr lang="en-US" sz="2400" dirty="0" smtClean="0">
                <a:latin typeface="+mj-lt"/>
              </a:rPr>
              <a:t>Acknowledgements</a:t>
            </a:r>
            <a:endParaRPr lang="en-US" sz="2400" dirty="0" smtClean="0">
              <a:latin typeface="+mj-lt"/>
              <a:cs typeface="Calibri" pitchFamily="34" charset="0"/>
            </a:endParaRP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7278625" y="1028701"/>
            <a:ext cx="1665350" cy="4576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ts val="0"/>
              </a:spcBef>
              <a:buClr>
                <a:schemeClr val="folHlink"/>
              </a:buClr>
              <a:buBlip>
                <a:blip r:embed="rId2"/>
              </a:buBlip>
              <a:defRPr/>
            </a:pPr>
            <a:r>
              <a:rPr lang="en-US" sz="1600" b="1" kern="0" dirty="0" smtClean="0">
                <a:latin typeface="Calibri" pitchFamily="34" charset="0"/>
                <a:cs typeface="Calibri" pitchFamily="34" charset="0"/>
              </a:rPr>
              <a:t>David Evans &amp; Associates Marine Services Division</a:t>
            </a:r>
          </a:p>
          <a:p>
            <a:pPr marL="342900" lvl="0" indent="-342900" eaLnBrk="0" hangingPunct="0">
              <a:spcBef>
                <a:spcPts val="600"/>
              </a:spcBef>
              <a:buClr>
                <a:schemeClr val="folHlink"/>
              </a:buClr>
              <a:buBlip>
                <a:blip r:embed="rId2"/>
              </a:buBlip>
              <a:defRPr/>
            </a:pPr>
            <a:r>
              <a:rPr lang="en-US" sz="1600" b="1" kern="0" dirty="0" smtClean="0">
                <a:latin typeface="Calibri" pitchFamily="34" charset="0"/>
                <a:cs typeface="Calibri" pitchFamily="34" charset="0"/>
              </a:rPr>
              <a:t>NOAA Hydrographic Services</a:t>
            </a:r>
          </a:p>
          <a:p>
            <a:pPr marL="342900" lvl="0" indent="-342900" eaLnBrk="0" hangingPunct="0">
              <a:spcBef>
                <a:spcPts val="600"/>
              </a:spcBef>
              <a:buClr>
                <a:schemeClr val="folHlink"/>
              </a:buClr>
              <a:buBlip>
                <a:blip r:embed="rId2"/>
              </a:buBlip>
              <a:defRPr/>
            </a:pPr>
            <a:r>
              <a:rPr lang="en-US" sz="1600" b="1" kern="0" dirty="0" smtClean="0">
                <a:latin typeface="Calibri" pitchFamily="34" charset="0"/>
                <a:cs typeface="Calibri" pitchFamily="34" charset="0"/>
              </a:rPr>
              <a:t>US Army Corps of Engineers</a:t>
            </a:r>
          </a:p>
          <a:p>
            <a:pPr marL="342900" lvl="0" indent="-342900" eaLnBrk="0" hangingPunct="0">
              <a:spcBef>
                <a:spcPts val="600"/>
              </a:spcBef>
              <a:buClr>
                <a:schemeClr val="folHlink"/>
              </a:buClr>
              <a:buBlip>
                <a:blip r:embed="rId2"/>
              </a:buBlip>
              <a:defRPr/>
            </a:pPr>
            <a:r>
              <a:rPr lang="en-US" sz="1600" b="1" kern="0" dirty="0" smtClean="0">
                <a:latin typeface="Calibri" pitchFamily="34" charset="0"/>
                <a:cs typeface="Calibri" pitchFamily="34" charset="0"/>
              </a:rPr>
              <a:t>David Smith Mapping</a:t>
            </a:r>
          </a:p>
          <a:p>
            <a:pPr marL="342900" lvl="0" indent="-342900" eaLnBrk="0" hangingPunct="0">
              <a:spcBef>
                <a:spcPts val="600"/>
              </a:spcBef>
              <a:buClr>
                <a:schemeClr val="folHlink"/>
              </a:buClr>
              <a:buBlip>
                <a:blip r:embed="rId2"/>
              </a:buBlip>
              <a:defRPr/>
            </a:pPr>
            <a:r>
              <a:rPr lang="en-US" sz="1600" b="1" kern="0" dirty="0" smtClean="0">
                <a:latin typeface="Calibri" pitchFamily="34" charset="0"/>
                <a:cs typeface="Calibri" pitchFamily="34" charset="0"/>
              </a:rPr>
              <a:t>Cam Patterson</a:t>
            </a:r>
          </a:p>
          <a:p>
            <a:pPr marL="342900" lvl="0" indent="-342900" eaLnBrk="0" hangingPunct="0">
              <a:spcBef>
                <a:spcPts val="600"/>
              </a:spcBef>
              <a:buClr>
                <a:schemeClr val="folHlink"/>
              </a:buClr>
              <a:buBlip>
                <a:blip r:embed="rId2"/>
              </a:buBlip>
              <a:defRPr/>
            </a:pPr>
            <a:r>
              <a:rPr lang="en-US" sz="1600" b="1" kern="0" dirty="0" smtClean="0">
                <a:latin typeface="Calibri" pitchFamily="34" charset="0"/>
                <a:cs typeface="Calibri" pitchFamily="34" charset="0"/>
              </a:rPr>
              <a:t>Bonneville Power Administration</a:t>
            </a:r>
          </a:p>
          <a:p>
            <a:pPr marL="742950" lvl="1" indent="-285750" eaLnBrk="0" hangingPunct="0">
              <a:spcBef>
                <a:spcPts val="600"/>
              </a:spcBef>
              <a:buClr>
                <a:schemeClr val="tx2"/>
              </a:buClr>
              <a:buSzPct val="80000"/>
              <a:buBlip>
                <a:blip r:embed="rId3"/>
              </a:buBlip>
              <a:defRPr/>
            </a:pPr>
            <a:endParaRPr lang="en-US" sz="1600" b="1" kern="0" dirty="0" smtClean="0">
              <a:latin typeface="Calibri" pitchFamily="34" charset="0"/>
              <a:cs typeface="Calibri" pitchFamily="34" charset="0"/>
            </a:endParaRPr>
          </a:p>
          <a:p>
            <a:pPr marL="800100" lvl="1" indent="-342900" eaLnBrk="0" hangingPunct="0">
              <a:spcBef>
                <a:spcPts val="0"/>
              </a:spcBef>
              <a:buClr>
                <a:schemeClr val="folHlink"/>
              </a:buClr>
              <a:buBlip>
                <a:blip r:embed="rId2"/>
              </a:buBlip>
              <a:defRPr/>
            </a:pPr>
            <a:endParaRPr lang="en-US" sz="1600" b="1" kern="0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marL="342900" lvl="0" indent="-342900" eaLnBrk="0" hangingPunct="0">
              <a:spcBef>
                <a:spcPts val="0"/>
              </a:spcBef>
              <a:buClr>
                <a:schemeClr val="folHlink"/>
              </a:buClr>
              <a:buBlip>
                <a:blip r:embed="rId2"/>
              </a:buBlip>
              <a:defRPr/>
            </a:pPr>
            <a:endParaRPr lang="en-US" sz="1600" b="1" kern="0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3" descr="IMGP2968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70688" y="987552"/>
            <a:ext cx="6961632" cy="5221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3"/>
          <p:cNvSpPr>
            <a:spLocks noGrp="1"/>
          </p:cNvSpPr>
          <p:nvPr>
            <p:ph type="title"/>
          </p:nvPr>
        </p:nvSpPr>
        <p:spPr>
          <a:xfrm>
            <a:off x="484632" y="329184"/>
            <a:ext cx="8204200" cy="475488"/>
          </a:xfrm>
        </p:spPr>
        <p:txBody>
          <a:bodyPr/>
          <a:lstStyle/>
          <a:p>
            <a:r>
              <a:rPr lang="en-US" sz="2400" dirty="0" smtClean="0">
                <a:latin typeface="+mj-lt"/>
                <a:cs typeface="Calibri" pitchFamily="34" charset="0"/>
              </a:rPr>
              <a:t>Estuary Partnership Background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492125" y="1514476"/>
            <a:ext cx="8186738" cy="4391024"/>
          </a:xfrm>
        </p:spPr>
        <p:txBody>
          <a:bodyPr/>
          <a:lstStyle/>
          <a:p>
            <a:r>
              <a:rPr lang="en-US" sz="22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Provide information about the river to a range of audiences</a:t>
            </a:r>
          </a:p>
          <a:p>
            <a:pPr marL="347663" indent="-4763">
              <a:spcBef>
                <a:spcPts val="600"/>
              </a:spcBef>
              <a:buNone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Compiling and evaluating data, offering education programs for children and building public and private partners.</a:t>
            </a:r>
          </a:p>
          <a:p>
            <a:pPr marL="347663" indent="-4763">
              <a:spcBef>
                <a:spcPts val="600"/>
              </a:spcBef>
              <a:buNone/>
            </a:pP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75000"/>
              </a:lnSpc>
            </a:pPr>
            <a:r>
              <a:rPr lang="en-US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Reduce toxic and conventional pollution</a:t>
            </a:r>
          </a:p>
          <a:p>
            <a:pPr marL="347663" indent="-4763">
              <a:lnSpc>
                <a:spcPct val="75000"/>
              </a:lnSpc>
              <a:spcBef>
                <a:spcPts val="600"/>
              </a:spcBef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Conducting long term monitoring</a:t>
            </a:r>
          </a:p>
          <a:p>
            <a:pPr>
              <a:lnSpc>
                <a:spcPct val="75000"/>
              </a:lnSpc>
              <a:buFontTx/>
              <a:buNone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Protect the ecosystem and species</a:t>
            </a: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347663" lvl="1" indent="-4763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Currently 13 ESA listed salmon populations utilize the lower </a:t>
            </a:r>
          </a:p>
          <a:p>
            <a:pPr marL="347663" lvl="1" indent="-476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Columbia River and Estuary (LCRE)</a:t>
            </a:r>
          </a:p>
          <a:p>
            <a:pPr>
              <a:lnSpc>
                <a:spcPct val="75000"/>
              </a:lnSpc>
              <a:buFontTx/>
              <a:buNone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 bwMode="auto">
          <a:xfrm>
            <a:off x="465138" y="1012826"/>
            <a:ext cx="8204200" cy="454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Columbia River Management Plan Objectives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3"/>
          <p:cNvSpPr>
            <a:spLocks noGrp="1"/>
          </p:cNvSpPr>
          <p:nvPr>
            <p:ph type="title"/>
          </p:nvPr>
        </p:nvSpPr>
        <p:spPr>
          <a:xfrm>
            <a:off x="484632" y="329184"/>
            <a:ext cx="8204200" cy="475488"/>
          </a:xfrm>
        </p:spPr>
        <p:txBody>
          <a:bodyPr/>
          <a:lstStyle/>
          <a:p>
            <a:r>
              <a:rPr lang="en-US" sz="2400" dirty="0" smtClean="0">
                <a:latin typeface="+mj-lt"/>
              </a:rPr>
              <a:t>Historic Change</a:t>
            </a:r>
            <a:r>
              <a:rPr lang="en-US" sz="2400" dirty="0" smtClean="0">
                <a:latin typeface="+mj-lt"/>
                <a:cs typeface="Calibri" pitchFamily="34" charset="0"/>
              </a:rPr>
              <a:t> in the LCRE, 1883 to Present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4552949" y="1028701"/>
            <a:ext cx="4391025" cy="473392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 smtClean="0">
                <a:solidFill>
                  <a:schemeClr val="accent4"/>
                </a:solidFill>
                <a:latin typeface="Calibri" pitchFamily="34" charset="0"/>
                <a:cs typeface="Calibri" pitchFamily="34" charset="0"/>
              </a:rPr>
              <a:t>Habitat Loss</a:t>
            </a:r>
            <a:r>
              <a:rPr lang="en-US" sz="2000" dirty="0" smtClean="0">
                <a:solidFill>
                  <a:schemeClr val="accent4"/>
                </a:solidFill>
                <a:latin typeface="Calibri" pitchFamily="34" charset="0"/>
                <a:cs typeface="Calibri" pitchFamily="34" charset="0"/>
              </a:rPr>
              <a:t>, as a result of:</a:t>
            </a:r>
          </a:p>
          <a:p>
            <a:pPr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- </a:t>
            </a:r>
            <a:r>
              <a:rPr lang="en-US" sz="1800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Diking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for agriculture, forestry, and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  urban development.</a:t>
            </a:r>
          </a:p>
          <a:p>
            <a:pPr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- </a:t>
            </a:r>
            <a:r>
              <a:rPr lang="en-US" sz="1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Loss of complexity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due to 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  channelization and development.</a:t>
            </a:r>
          </a:p>
          <a:p>
            <a:pPr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- </a:t>
            </a:r>
            <a:r>
              <a:rPr lang="en-US" sz="1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Hydrologic alteration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due to 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  operation of federal hydropower 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  system.</a:t>
            </a:r>
          </a:p>
          <a:p>
            <a:pPr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1800" baseline="30000" dirty="0" smtClean="0">
              <a:latin typeface="Calibri" pitchFamily="34" charset="0"/>
              <a:cs typeface="Calibri" pitchFamily="34" charset="0"/>
            </a:endParaRPr>
          </a:p>
          <a:p>
            <a:pPr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800" baseline="30000" dirty="0" smtClean="0">
                <a:latin typeface="Calibri" pitchFamily="34" charset="0"/>
                <a:cs typeface="Calibri" pitchFamily="34" charset="0"/>
              </a:rPr>
              <a:t>1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Estimated combined loss of 62% of    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 available shallow water habitat area 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 (SHWA) to juvenile </a:t>
            </a:r>
            <a:r>
              <a:rPr lang="en-US" sz="1800" dirty="0" err="1" smtClean="0">
                <a:latin typeface="Calibri" pitchFamily="34" charset="0"/>
                <a:cs typeface="Calibri" pitchFamily="34" charset="0"/>
              </a:rPr>
              <a:t>salmonids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during 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  the spring freshet period. </a:t>
            </a:r>
          </a:p>
          <a:p>
            <a:pPr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Expected increase in SWHA loss due 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to effects of climate change. </a:t>
            </a:r>
            <a:endParaRPr lang="en-US" sz="1800" b="1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b="1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33900" y="6033135"/>
            <a:ext cx="3019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/>
            <a:r>
              <a:rPr lang="en-US" sz="1000" dirty="0" smtClean="0"/>
              <a:t>1)   </a:t>
            </a:r>
            <a:r>
              <a:rPr lang="en-US" sz="1000" dirty="0" err="1" smtClean="0"/>
              <a:t>Kukulka</a:t>
            </a:r>
            <a:r>
              <a:rPr lang="en-US" sz="1000" dirty="0" smtClean="0"/>
              <a:t>, T. and D.A. Jay. 2003b. Impacts of Columbia River Discharge on </a:t>
            </a:r>
            <a:r>
              <a:rPr lang="en-US" sz="1000" dirty="0" err="1" smtClean="0"/>
              <a:t>salmonid</a:t>
            </a:r>
            <a:r>
              <a:rPr lang="en-US" sz="1000" dirty="0" smtClean="0"/>
              <a:t> habitat: Changes in shallow water habitat. J. </a:t>
            </a:r>
            <a:r>
              <a:rPr lang="en-US" sz="1000" dirty="0" err="1" smtClean="0"/>
              <a:t>Geophys</a:t>
            </a:r>
            <a:r>
              <a:rPr lang="en-US" sz="1000" dirty="0" smtClean="0"/>
              <a:t>. Res. 108:3294.</a:t>
            </a:r>
            <a:endParaRPr lang="en-US" sz="1000" dirty="0"/>
          </a:p>
        </p:txBody>
      </p:sp>
      <p:pic>
        <p:nvPicPr>
          <p:cNvPr id="8" name="Picture 7" descr="hab_loss copy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771525"/>
            <a:ext cx="4354977" cy="60864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2874" y="6596390"/>
            <a:ext cx="40481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/>
            <a:r>
              <a:rPr lang="en-US" sz="1000" dirty="0" smtClean="0"/>
              <a:t>Source: J. Burke (UW), OSU Modification of D. Thomas, 1983.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3"/>
          <p:cNvSpPr>
            <a:spLocks noGrp="1"/>
          </p:cNvSpPr>
          <p:nvPr>
            <p:ph type="title"/>
          </p:nvPr>
        </p:nvSpPr>
        <p:spPr>
          <a:xfrm>
            <a:off x="484632" y="329184"/>
            <a:ext cx="8204200" cy="475488"/>
          </a:xfrm>
        </p:spPr>
        <p:txBody>
          <a:bodyPr/>
          <a:lstStyle/>
          <a:p>
            <a:r>
              <a:rPr lang="en-US" sz="2400" dirty="0" smtClean="0">
                <a:latin typeface="+mj-lt"/>
              </a:rPr>
              <a:t>Historic Change</a:t>
            </a:r>
            <a:r>
              <a:rPr lang="en-US" sz="2400" dirty="0" smtClean="0">
                <a:latin typeface="+mj-lt"/>
                <a:cs typeface="Calibri" pitchFamily="34" charset="0"/>
              </a:rPr>
              <a:t> in the LCRE, 1883 to Present</a:t>
            </a:r>
          </a:p>
        </p:txBody>
      </p:sp>
      <p:graphicFrame>
        <p:nvGraphicFramePr>
          <p:cNvPr id="9" name="Chart 8"/>
          <p:cNvGraphicFramePr>
            <a:graphicFrameLocks noGrp="1"/>
          </p:cNvGraphicFramePr>
          <p:nvPr/>
        </p:nvGraphicFramePr>
        <p:xfrm>
          <a:off x="141402" y="942679"/>
          <a:ext cx="8399284" cy="5222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3"/>
          <p:cNvSpPr>
            <a:spLocks noGrp="1"/>
          </p:cNvSpPr>
          <p:nvPr>
            <p:ph type="title"/>
          </p:nvPr>
        </p:nvSpPr>
        <p:spPr>
          <a:xfrm>
            <a:off x="484632" y="329184"/>
            <a:ext cx="8204200" cy="475488"/>
          </a:xfrm>
        </p:spPr>
        <p:txBody>
          <a:bodyPr/>
          <a:lstStyle/>
          <a:p>
            <a:r>
              <a:rPr lang="en-US" sz="2400" dirty="0" smtClean="0">
                <a:latin typeface="+mj-lt"/>
              </a:rPr>
              <a:t>Historic Change</a:t>
            </a:r>
            <a:r>
              <a:rPr lang="en-US" sz="2400" dirty="0" smtClean="0">
                <a:latin typeface="+mj-lt"/>
                <a:cs typeface="Calibri" pitchFamily="34" charset="0"/>
              </a:rPr>
              <a:t> in the LCRE, 1883 to Present</a:t>
            </a:r>
          </a:p>
        </p:txBody>
      </p:sp>
      <p:pic>
        <p:nvPicPr>
          <p:cNvPr id="5" name="Picture 4" descr="t-hsheets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34471" y="894045"/>
            <a:ext cx="7482387" cy="57818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3"/>
          <p:cNvSpPr>
            <a:spLocks noGrp="1"/>
          </p:cNvSpPr>
          <p:nvPr>
            <p:ph type="title"/>
          </p:nvPr>
        </p:nvSpPr>
        <p:spPr>
          <a:xfrm>
            <a:off x="484632" y="329184"/>
            <a:ext cx="8204200" cy="475488"/>
          </a:xfrm>
        </p:spPr>
        <p:txBody>
          <a:bodyPr/>
          <a:lstStyle/>
          <a:p>
            <a:r>
              <a:rPr lang="en-US" sz="2400" dirty="0" smtClean="0">
                <a:latin typeface="+mj-lt"/>
              </a:rPr>
              <a:t>Implications</a:t>
            </a:r>
            <a:r>
              <a:rPr lang="en-US" sz="2400" dirty="0" smtClean="0">
                <a:latin typeface="+mj-lt"/>
                <a:cs typeface="Calibri" pitchFamily="34" charset="0"/>
              </a:rPr>
              <a:t> of Habitat Loss in the LCRE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504825" y="1028701"/>
            <a:ext cx="8439150" cy="492442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Effects on salmon populations</a:t>
            </a:r>
          </a:p>
          <a:p>
            <a:pPr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Reduced amount of shallow water habitat for juvenile rearing, which serves a variety of functions as fish transform from freshwater to saline environment:</a:t>
            </a:r>
          </a:p>
          <a:p>
            <a:pPr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	Food supply, current relief, refuge from predators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 smtClean="0">
              <a:latin typeface="Calibri" pitchFamily="34" charset="0"/>
              <a:cs typeface="Calibri" pitchFamily="34" charset="0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- </a:t>
            </a:r>
            <a:r>
              <a:rPr lang="en-US" sz="1800" baseline="30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“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Diking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and filling activities that decrease the tidal prism and eliminated wetlands   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       and floodplain habitats have likely reduced the estuary’s salmon-rearing capacity.”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en-US" sz="1600" b="1" dirty="0" smtClean="0">
              <a:latin typeface="Calibri" pitchFamily="34" charset="0"/>
              <a:cs typeface="Calibri" pitchFamily="34" charset="0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- </a:t>
            </a:r>
            <a:r>
              <a:rPr lang="en-US" sz="1600" baseline="30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“Restoration of estuarine habitats, particularly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diked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emergent and forested 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       wetlands, and flow manipulations to restore historical flow patterns might  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       significantly enhance the estuary’s productive capacity for salmon.”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b="1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In a 1997 comparative risk ranking, the </a:t>
            </a:r>
            <a:r>
              <a:rPr lang="en-US" sz="1800" dirty="0" smtClean="0">
                <a:solidFill>
                  <a:schemeClr val="accent4"/>
                </a:solidFill>
                <a:latin typeface="Calibri" pitchFamily="34" charset="0"/>
                <a:cs typeface="Calibri" pitchFamily="34" charset="0"/>
              </a:rPr>
              <a:t>loss of habitat and wetlands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was identified as the number one risk to public health, ecological health, and quality of life in the lower river and estuary. 	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b="1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b="1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0526" y="6271260"/>
            <a:ext cx="71437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/>
            <a:r>
              <a:rPr lang="en-US" sz="1100" dirty="0" smtClean="0"/>
              <a:t>2)   Bottom, D.L. et. Al. 2005. Salmon at River’s End: The Role of the Estuary in the Decline and Recovery of Columbia River Salmon.  NOAA Technical Memorandum NMFS-NWFSC-68.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3"/>
          <p:cNvSpPr>
            <a:spLocks noGrp="1"/>
          </p:cNvSpPr>
          <p:nvPr>
            <p:ph type="title"/>
          </p:nvPr>
        </p:nvSpPr>
        <p:spPr>
          <a:xfrm>
            <a:off x="484632" y="329184"/>
            <a:ext cx="8204200" cy="475488"/>
          </a:xfrm>
        </p:spPr>
        <p:txBody>
          <a:bodyPr/>
          <a:lstStyle/>
          <a:p>
            <a:r>
              <a:rPr lang="en-US" sz="2400" dirty="0" smtClean="0">
                <a:latin typeface="+mj-lt"/>
              </a:rPr>
              <a:t>Species Recovery Efforts in the </a:t>
            </a:r>
            <a:r>
              <a:rPr lang="en-US" sz="2400" dirty="0" smtClean="0">
                <a:latin typeface="+mj-lt"/>
                <a:cs typeface="Calibri" pitchFamily="34" charset="0"/>
              </a:rPr>
              <a:t>LCRE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390525" y="1028701"/>
            <a:ext cx="8534400" cy="4114799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Northwest Power and Conservation Council (NPCC)  </a:t>
            </a:r>
          </a:p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Columbia River Basin Fish and Wildlife Program: Lower Columbia Sub Region</a:t>
            </a:r>
            <a:endParaRPr lang="en-US" sz="1800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en-US" sz="2000" b="1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NOAA Fisheries </a:t>
            </a:r>
          </a:p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en-US" sz="1800" dirty="0" smtClean="0">
                <a:solidFill>
                  <a:schemeClr val="accent4"/>
                </a:solidFill>
                <a:latin typeface="Calibri" pitchFamily="34" charset="0"/>
                <a:cs typeface="Calibri" pitchFamily="34" charset="0"/>
              </a:rPr>
              <a:t>Columbia River Estuary ESA Recovery Plan Module for Salmon and Steelhead</a:t>
            </a:r>
            <a:endParaRPr lang="en-US" sz="1800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b="1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Bonneville Power Administration/US Army Corps/US Bureau of Reclamation</a:t>
            </a:r>
          </a:p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Federal Columbia River Power System Biological Opinion (FCRPS </a:t>
            </a:r>
            <a:r>
              <a:rPr lang="en-US" sz="1800" dirty="0" err="1" smtClean="0">
                <a:latin typeface="Calibri" pitchFamily="34" charset="0"/>
                <a:cs typeface="Calibri" pitchFamily="34" charset="0"/>
              </a:rPr>
              <a:t>BiOP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b="1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Federal, State, and Tribal Fish and Wildlife Programs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b="1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City, County, Local efforts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3"/>
          <p:cNvSpPr>
            <a:spLocks noGrp="1"/>
          </p:cNvSpPr>
          <p:nvPr>
            <p:ph type="title"/>
          </p:nvPr>
        </p:nvSpPr>
        <p:spPr>
          <a:xfrm>
            <a:off x="484632" y="329184"/>
            <a:ext cx="8204200" cy="475488"/>
          </a:xfrm>
        </p:spPr>
        <p:txBody>
          <a:bodyPr/>
          <a:lstStyle/>
          <a:p>
            <a:r>
              <a:rPr lang="en-US" sz="2400" dirty="0" smtClean="0">
                <a:latin typeface="+mj-lt"/>
              </a:rPr>
              <a:t>Estuary Partnership Recovery Efforts</a:t>
            </a:r>
            <a:endParaRPr lang="en-US" sz="2400" dirty="0" smtClean="0">
              <a:latin typeface="+mj-lt"/>
              <a:cs typeface="Calibri" pitchFamily="34" charset="0"/>
            </a:endParaRP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504825" y="1028701"/>
            <a:ext cx="8439150" cy="566737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Habitat Restoration Program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LCREP Funds have contributed to 50 projects, with over 85 partners.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Primary focus:  LCRE floodplain lands with historic tidal influence.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Primary funding partners:  NPCC/Bonneville Power Administration, NOAA, EPA, USACOE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1600" b="1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Long Term Ecosystem Monitoring Strategy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Objective: Track ecosystem condition over time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Indicators for measurement:    </a:t>
            </a: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Conventional Pollutants</a:t>
            </a:r>
          </a:p>
          <a:p>
            <a:pPr lvl="7">
              <a:spcBef>
                <a:spcPts val="0"/>
              </a:spcBef>
              <a:buNone/>
            </a:pP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	    Toxic Contaminants</a:t>
            </a:r>
          </a:p>
          <a:p>
            <a:pPr lvl="7">
              <a:spcBef>
                <a:spcPts val="0"/>
              </a:spcBef>
              <a:buNone/>
            </a:pP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		Habitat Condition</a:t>
            </a:r>
          </a:p>
          <a:p>
            <a:pPr lvl="7">
              <a:spcBef>
                <a:spcPts val="0"/>
              </a:spcBef>
              <a:buNone/>
            </a:pP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		Fish</a:t>
            </a:r>
          </a:p>
          <a:p>
            <a:pPr lvl="7">
              <a:spcBef>
                <a:spcPts val="0"/>
              </a:spcBef>
              <a:buNone/>
            </a:pP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		Exotic Species</a:t>
            </a:r>
          </a:p>
          <a:p>
            <a:pPr lvl="7">
              <a:spcBef>
                <a:spcPts val="0"/>
              </a:spcBef>
              <a:buNone/>
            </a:pP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		Nutrients, Primary Productivity, Food Web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None/>
            </a:pPr>
            <a:endParaRPr lang="en-US" sz="1800" dirty="0" smtClean="0">
              <a:latin typeface="Calibri" pitchFamily="34" charset="0"/>
              <a:cs typeface="Calibri" pitchFamily="34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Habitat Mapping and Data Products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NNL_PowerPoint_Template">
  <a:themeElements>
    <a:clrScheme name="PNNL_Presentation_Template 11">
      <a:dk1>
        <a:srgbClr val="000000"/>
      </a:dk1>
      <a:lt1>
        <a:srgbClr val="FFFFFF"/>
      </a:lt1>
      <a:dk2>
        <a:srgbClr val="CB7023"/>
      </a:dk2>
      <a:lt2>
        <a:srgbClr val="333333"/>
      </a:lt2>
      <a:accent1>
        <a:srgbClr val="DDDDDD"/>
      </a:accent1>
      <a:accent2>
        <a:srgbClr val="808080"/>
      </a:accent2>
      <a:accent3>
        <a:srgbClr val="FFFFFF"/>
      </a:accent3>
      <a:accent4>
        <a:srgbClr val="000000"/>
      </a:accent4>
      <a:accent5>
        <a:srgbClr val="EBEBEB"/>
      </a:accent5>
      <a:accent6>
        <a:srgbClr val="737373"/>
      </a:accent6>
      <a:hlink>
        <a:srgbClr val="4D4D4D"/>
      </a:hlink>
      <a:folHlink>
        <a:srgbClr val="EAEAEA"/>
      </a:folHlink>
    </a:clrScheme>
    <a:fontScheme name="PNNL_Presentation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NNL_Presentation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NNL_Presentation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NNL_Presentation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NNL_Presentation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NNL_Presentation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NNL_Presentation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NNL_Presentation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NNL_Presentation_Template 8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000099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AAAACA"/>
        </a:accent5>
        <a:accent6>
          <a:srgbClr val="E7B900"/>
        </a:accent6>
        <a:hlink>
          <a:srgbClr val="CC3300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NNL_Presentation_Template 9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000099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AAAACA"/>
        </a:accent5>
        <a:accent6>
          <a:srgbClr val="E7B900"/>
        </a:accent6>
        <a:hlink>
          <a:srgbClr val="006600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NNL_Presentation_Template 10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336699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ADB8CA"/>
        </a:accent5>
        <a:accent6>
          <a:srgbClr val="E7B900"/>
        </a:accent6>
        <a:hlink>
          <a:srgbClr val="008080"/>
        </a:hlink>
        <a:folHlink>
          <a:srgbClr val="9900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NNL_Presentation_Template 11">
        <a:dk1>
          <a:srgbClr val="000000"/>
        </a:dk1>
        <a:lt1>
          <a:srgbClr val="FFFFFF"/>
        </a:lt1>
        <a:dk2>
          <a:srgbClr val="CB7023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5320</TotalTime>
  <Words>1319</Words>
  <Application>Microsoft Office PowerPoint</Application>
  <PresentationFormat>On-screen Show (4:3)</PresentationFormat>
  <Paragraphs>233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PNNL_PowerPoint_Template</vt:lpstr>
      <vt:lpstr>Data Models and the Role of NOAA Hydrographic Services Products in the Lower Columbia River and Estuary</vt:lpstr>
      <vt:lpstr>Slide 2</vt:lpstr>
      <vt:lpstr>Estuary Partnership Background</vt:lpstr>
      <vt:lpstr>Historic Change in the LCRE, 1883 to Present</vt:lpstr>
      <vt:lpstr>Historic Change in the LCRE, 1883 to Present</vt:lpstr>
      <vt:lpstr>Historic Change in the LCRE, 1883 to Present</vt:lpstr>
      <vt:lpstr>Implications of Habitat Loss in the LCRE</vt:lpstr>
      <vt:lpstr>Species Recovery Efforts in the LCRE</vt:lpstr>
      <vt:lpstr>Estuary Partnership Recovery Efforts</vt:lpstr>
      <vt:lpstr>The Role of Elevation Data</vt:lpstr>
      <vt:lpstr>Columbia River Estuarine Ecosystem Classification</vt:lpstr>
      <vt:lpstr>Columbia River Estuarine Ecosystem Classification</vt:lpstr>
      <vt:lpstr>Columbia River Estuarine Ecosystem Classification</vt:lpstr>
      <vt:lpstr>Estuary Partnership Bathymetric Data Collection</vt:lpstr>
      <vt:lpstr>Bathymetric Data Gaps Identified in 2006</vt:lpstr>
      <vt:lpstr>NOS/DEA data coverage</vt:lpstr>
      <vt:lpstr>Bathymetric Data Collection Results, 2009-2010</vt:lpstr>
      <vt:lpstr>Data Collaboration and Terrain Model Development</vt:lpstr>
      <vt:lpstr>Data Comparison</vt:lpstr>
      <vt:lpstr>Additional LCRE Data Models Utilizing Bathymetric Data</vt:lpstr>
      <vt:lpstr>Looking Forward</vt:lpstr>
      <vt:lpstr>Acknowledgements</vt:lpstr>
    </vt:vector>
  </TitlesOfParts>
  <Company>Pacific Northwest National Laboratory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Meredith Willingham</dc:creator>
  <cp:lastModifiedBy>Scott M. Sherman</cp:lastModifiedBy>
  <cp:revision>283</cp:revision>
  <dcterms:created xsi:type="dcterms:W3CDTF">2008-05-30T15:45:30Z</dcterms:created>
  <dcterms:modified xsi:type="dcterms:W3CDTF">2010-10-22T13:35:30Z</dcterms:modified>
</cp:coreProperties>
</file>