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heme/theme2.xml" ContentType="application/vnd.openxmlformats-officedocument.theme+xml"/>
  <Override PartName="/ppt/theme/theme4.xml" ContentType="application/vnd.openxmlformats-officedocument.them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notesSlides/notesSlide9.xml" ContentType="application/vnd.openxmlformats-officedocument.presentationml.notesSlide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Override PartName="/ppt/notesSlides/notesSlide3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4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Layouts/slideLayout18.xml" ContentType="application/vnd.openxmlformats-officedocument.presentationml.slideLayout+xml"/>
  <Override PartName="/ppt/notesSlides/notesSlide6.xml" ContentType="application/vnd.openxmlformats-officedocument.presentationml.notesSlide+xml"/>
  <Override PartName="/ppt/slideLayouts/slideLayout4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8.xml" ContentType="application/vnd.openxmlformats-officedocument.presentationml.notesSlide+xml"/>
  <Override PartName="/ppt/slideLayouts/slideLayout26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ppt/slideLayouts/slideLayout13.xml" ContentType="application/vnd.openxmlformats-officedocument.presentationml.slideLayout+xml"/>
  <Override PartName="/ppt/slides/slide8.xml" ContentType="application/vnd.openxmlformats-officedocument.presentationml.slide+xml"/>
  <Default Extension="bin" ContentType="application/vnd.openxmlformats-officedocument.presentationml.printerSettings"/>
  <Override PartName="/ppt/slideMasters/slideMaster2.xml" ContentType="application/vnd.openxmlformats-officedocument.presentationml.slideMaster+xml"/>
  <Override PartName="/ppt/slideLayouts/slideLayout15.xml" ContentType="application/vnd.openxmlformats-officedocument.presentationml.slideLayout+xml"/>
  <Override PartName="/ppt/slides/slide9.xml" ContentType="application/vnd.openxmlformats-officedocument.presentationml.slide+xml"/>
  <Default Extension="rels" ContentType="application/vnd.openxmlformats-package.relationships+xml"/>
  <Override PartName="/ppt/slideLayouts/slideLayout19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27.xml" ContentType="application/vnd.openxmlformats-officedocument.presentationml.slideLayout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61" r:id="rId1"/>
    <p:sldMasterId id="2147483676" r:id="rId2"/>
  </p:sldMasterIdLst>
  <p:notesMasterIdLst>
    <p:notesMasterId r:id="rId12"/>
  </p:notesMasterIdLst>
  <p:handoutMasterIdLst>
    <p:handoutMasterId r:id="rId13"/>
  </p:handoutMasterIdLst>
  <p:sldIdLst>
    <p:sldId id="274" r:id="rId3"/>
    <p:sldId id="284" r:id="rId4"/>
    <p:sldId id="279" r:id="rId5"/>
    <p:sldId id="286" r:id="rId6"/>
    <p:sldId id="275" r:id="rId7"/>
    <p:sldId id="277" r:id="rId8"/>
    <p:sldId id="287" r:id="rId9"/>
    <p:sldId id="285" r:id="rId10"/>
    <p:sldId id="288" r:id="rId11"/>
  </p:sldIdLst>
  <p:sldSz cx="9144000" cy="6858000" type="screen4x3"/>
  <p:notesSz cx="6997700" cy="9271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5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5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5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5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5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105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105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105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105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 useTimings="0">
    <p:present/>
    <p:sldAll/>
    <p:penClr>
      <a:srgbClr val="FF0000"/>
    </p:penClr>
  </p:showPr>
  <p:clrMru>
    <a:srgbClr val="9DD29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napVertSplitter="1" vertBarState="minimized" horzBarState="maximized">
    <p:restoredLeft sz="15620"/>
    <p:restoredTop sz="95288" autoAdjust="0"/>
  </p:normalViewPr>
  <p:slideViewPr>
    <p:cSldViewPr>
      <p:cViewPr>
        <p:scale>
          <a:sx n="100" d="100"/>
          <a:sy n="100" d="100"/>
        </p:scale>
        <p:origin x="-1880" y="-5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3" d="100"/>
          <a:sy n="73" d="100"/>
        </p:scale>
        <p:origin x="-2040" y="-102"/>
      </p:cViewPr>
      <p:guideLst>
        <p:guide orient="horz" pos="2920"/>
        <p:guide pos="22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printerSettings" Target="printerSettings/printerSettings1.bin"/><Relationship Id="rId4" Type="http://schemas.openxmlformats.org/officeDocument/2006/relationships/slide" Target="slides/slide2.xml"/><Relationship Id="rId7" Type="http://schemas.openxmlformats.org/officeDocument/2006/relationships/slide" Target="slides/slide5.xml"/><Relationship Id="rId11" Type="http://schemas.openxmlformats.org/officeDocument/2006/relationships/slide" Target="slides/slide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6" Type="http://schemas.openxmlformats.org/officeDocument/2006/relationships/viewProps" Target="viewProps.xml"/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9" Type="http://schemas.openxmlformats.org/officeDocument/2006/relationships/slide" Target="slides/slide7.xml"/><Relationship Id="rId3" Type="http://schemas.openxmlformats.org/officeDocument/2006/relationships/slide" Target="slides/slide1.xml"/><Relationship Id="rId1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212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63988" y="0"/>
            <a:ext cx="3032125" cy="4635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05" charset="0"/>
              </a:defRPr>
            </a:lvl1pPr>
          </a:lstStyle>
          <a:p>
            <a:fld id="{F63C025C-F3D7-1143-B49A-61944D01071B}" type="datetimeFigureOut">
              <a:rPr lang="en-US"/>
              <a:pPr/>
              <a:t>5/12/11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05863"/>
            <a:ext cx="303212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63988" y="8805863"/>
            <a:ext cx="3032125" cy="4635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05" charset="0"/>
              </a:defRPr>
            </a:lvl1pPr>
          </a:lstStyle>
          <a:p>
            <a:fld id="{FF3AE09F-5024-6048-93B9-CCF06E6696A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2125" cy="463550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63988" y="0"/>
            <a:ext cx="3032125" cy="463550"/>
          </a:xfrm>
          <a:prstGeom prst="rect">
            <a:avLst/>
          </a:prstGeom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05" charset="0"/>
              </a:defRPr>
            </a:lvl1pPr>
          </a:lstStyle>
          <a:p>
            <a:fld id="{30966A14-915D-2945-BDB6-D4FB9B21C409}" type="datetimeFigureOut">
              <a:rPr lang="en-US"/>
              <a:pPr/>
              <a:t>5/12/11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5325"/>
            <a:ext cx="4635500" cy="3476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088" y="4403725"/>
            <a:ext cx="5597525" cy="4171950"/>
          </a:xfrm>
          <a:prstGeom prst="rect">
            <a:avLst/>
          </a:prstGeom>
        </p:spPr>
        <p:txBody>
          <a:bodyPr vert="horz" lIns="92958" tIns="46479" rIns="92958" bIns="4647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05863"/>
            <a:ext cx="3032125" cy="463550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63988" y="8805863"/>
            <a:ext cx="3032125" cy="463550"/>
          </a:xfrm>
          <a:prstGeom prst="rect">
            <a:avLst/>
          </a:prstGeom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05" charset="0"/>
              </a:defRPr>
            </a:lvl1pPr>
          </a:lstStyle>
          <a:p>
            <a:fld id="{2E5B5074-CBA3-6E4C-9572-FD53A8E3EAF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5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5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5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5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defTabSz="927100"/>
            <a:fld id="{82C17F74-2C45-DF4D-9524-E5A17F0895F0}" type="slidenum">
              <a:rPr lang="en-US">
                <a:latin typeface="Arial" pitchFamily="-105" charset="0"/>
                <a:ea typeface="ＭＳ Ｐゴシック" pitchFamily="-105" charset="-128"/>
                <a:cs typeface="ＭＳ Ｐゴシック" pitchFamily="-105" charset="-128"/>
              </a:rPr>
              <a:pPr defTabSz="927100"/>
              <a:t>1</a:t>
            </a:fld>
            <a:endParaRPr lang="en-US">
              <a:latin typeface="Arial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ea typeface="ＭＳ Ｐゴシック" pitchFamily="-105" charset="-128"/>
              <a:cs typeface="ＭＳ Ｐゴシック" pitchFamily="-105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BA38B7F-80B0-7D48-8E6F-4DBF6A8BDBD1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ea typeface="ＭＳ Ｐゴシック" pitchFamily="-105" charset="-128"/>
              <a:cs typeface="ＭＳ Ｐゴシック" pitchFamily="-105" charset="-128"/>
            </a:endParaRPr>
          </a:p>
          <a:p>
            <a:pPr>
              <a:spcBef>
                <a:spcPct val="0"/>
              </a:spcBef>
            </a:pPr>
            <a:endParaRPr lang="en-US"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defTabSz="927100"/>
            <a:fld id="{D57608C3-5DD9-6D44-A519-DE665F9D7A61}" type="slidenum">
              <a:rPr lang="en-US">
                <a:latin typeface="Arial" pitchFamily="-105" charset="0"/>
                <a:ea typeface="ＭＳ Ｐゴシック" pitchFamily="-105" charset="-128"/>
                <a:cs typeface="ＭＳ Ｐゴシック" pitchFamily="-105" charset="-128"/>
              </a:rPr>
              <a:pPr defTabSz="927100"/>
              <a:t>3</a:t>
            </a:fld>
            <a:endParaRPr lang="en-US">
              <a:latin typeface="Arial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ea typeface="ＭＳ Ｐゴシック" pitchFamily="-105" charset="-128"/>
              <a:cs typeface="ＭＳ Ｐゴシック" pitchFamily="-105" charset="-128"/>
            </a:endParaRPr>
          </a:p>
          <a:p>
            <a:pPr>
              <a:spcBef>
                <a:spcPct val="0"/>
              </a:spcBef>
            </a:pPr>
            <a:endParaRPr lang="en-US"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defTabSz="927100"/>
            <a:fld id="{0BA9285A-79AB-164C-926F-9A24CB2A58D9}" type="slidenum">
              <a:rPr lang="en-US">
                <a:latin typeface="Arial" pitchFamily="-105" charset="0"/>
                <a:ea typeface="ＭＳ Ｐゴシック" pitchFamily="-105" charset="-128"/>
                <a:cs typeface="ＭＳ Ｐゴシック" pitchFamily="-105" charset="-128"/>
              </a:rPr>
              <a:pPr defTabSz="927100"/>
              <a:t>4</a:t>
            </a:fld>
            <a:endParaRPr lang="en-US">
              <a:latin typeface="Arial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ea typeface="ＭＳ Ｐゴシック" pitchFamily="-105" charset="-128"/>
              <a:cs typeface="ＭＳ Ｐゴシック" pitchFamily="-105" charset="-128"/>
            </a:endParaRPr>
          </a:p>
          <a:p>
            <a:pPr>
              <a:spcBef>
                <a:spcPct val="0"/>
              </a:spcBef>
            </a:pPr>
            <a:endParaRPr lang="en-US"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defTabSz="927100"/>
            <a:fld id="{D8472B7F-1E9B-9844-B53C-74A1AD745D11}" type="slidenum">
              <a:rPr lang="en-US">
                <a:latin typeface="Arial" pitchFamily="-105" charset="0"/>
                <a:ea typeface="ＭＳ Ｐゴシック" pitchFamily="-105" charset="-128"/>
                <a:cs typeface="ＭＳ Ｐゴシック" pitchFamily="-105" charset="-128"/>
              </a:rPr>
              <a:pPr defTabSz="927100"/>
              <a:t>7</a:t>
            </a:fld>
            <a:endParaRPr lang="en-US">
              <a:latin typeface="Arial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CC66D1C-677A-CF4C-B9D2-E1F799F716AE}" type="slidenum">
              <a:rPr lang="en-US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527CBA9-1079-F84D-94F4-89D1D28F9764}" type="slidenum">
              <a:rPr lang="en-US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>
            <a:spLocks noChangeArrowheads="1"/>
          </p:cNvSpPr>
          <p:nvPr/>
        </p:nvSpPr>
        <p:spPr bwMode="auto">
          <a:xfrm>
            <a:off x="304800" y="328613"/>
            <a:ext cx="8532813" cy="6197600"/>
          </a:xfrm>
          <a:prstGeom prst="roundRect">
            <a:avLst>
              <a:gd name="adj" fmla="val 2079"/>
            </a:avLst>
          </a:prstGeom>
          <a:gradFill rotWithShape="1">
            <a:gsLst>
              <a:gs pos="0">
                <a:srgbClr val="FFFFFF"/>
              </a:gs>
              <a:gs pos="98000">
                <a:srgbClr val="FFFFFF"/>
              </a:gs>
              <a:gs pos="99055">
                <a:srgbClr val="F7F7F7"/>
              </a:gs>
              <a:gs pos="100000">
                <a:srgbClr val="DADADA"/>
              </a:gs>
            </a:gsLst>
            <a:lin ang="5400000" scaled="1"/>
          </a:gradFill>
          <a:ln w="2000" cap="rnd">
            <a:solidFill>
              <a:srgbClr val="A4A3A3"/>
            </a:solidFill>
            <a:round/>
            <a:headEnd/>
            <a:tailEnd/>
          </a:ln>
          <a:effectLst>
            <a:outerShdw blurRad="63500" dist="50800" dir="5400000" algn="tl" rotWithShape="0">
              <a:srgbClr val="000000">
                <a:alpha val="25000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7" name="Picture 4" descr="title1 blank with NOS.01.18.1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rgbClr val="A6BED2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rgbClr val="9DD29C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9DD29C"/>
                </a:solidFill>
              </a:defRPr>
            </a:lvl1pPr>
          </a:lstStyle>
          <a:p>
            <a:fld id="{0795C859-A892-3B4F-944A-183971463293}" type="datetimeFigureOut">
              <a:rPr lang="en-US"/>
              <a:pPr/>
              <a:t>5/12/11</a:t>
            </a:fld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9DD29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9DD29C"/>
                </a:solidFill>
              </a:defRPr>
            </a:lvl1pPr>
          </a:lstStyle>
          <a:p>
            <a:fld id="{B7541DBE-C474-C54F-9DD0-94C694F112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>
                <a:solidFill>
                  <a:srgbClr val="A6BED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lvl1pPr>
              <a:defRPr>
                <a:solidFill>
                  <a:srgbClr val="9DD29C"/>
                </a:solidFill>
              </a:defRPr>
            </a:lvl1pPr>
            <a:lvl2pPr>
              <a:defRPr>
                <a:solidFill>
                  <a:srgbClr val="9DD29C"/>
                </a:solidFill>
              </a:defRPr>
            </a:lvl2pPr>
            <a:lvl3pPr>
              <a:defRPr>
                <a:solidFill>
                  <a:srgbClr val="9DD29C"/>
                </a:solidFill>
              </a:defRPr>
            </a:lvl3pPr>
            <a:lvl4pPr>
              <a:defRPr>
                <a:solidFill>
                  <a:srgbClr val="9DD29C"/>
                </a:solidFill>
              </a:defRPr>
            </a:lvl4pPr>
            <a:lvl5pPr>
              <a:defRPr>
                <a:solidFill>
                  <a:srgbClr val="9DD29C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9DD29C"/>
                </a:solidFill>
              </a:defRPr>
            </a:lvl1pPr>
          </a:lstStyle>
          <a:p>
            <a:fld id="{595C814B-3768-604F-A299-262F39A27B1E}" type="datetimeFigureOut">
              <a:rPr lang="en-US"/>
              <a:pPr/>
              <a:t>5/12/11</a:t>
            </a:fld>
            <a:endParaRPr lang="en-US"/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9DD29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9DD29C"/>
                </a:solidFill>
              </a:defRPr>
            </a:lvl1pPr>
          </a:lstStyle>
          <a:p>
            <a:fld id="{47C44B0F-5AB2-1845-A3D7-5F3AF92B5F4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lvl1pPr>
              <a:defRPr>
                <a:solidFill>
                  <a:srgbClr val="A6BED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lvl1pPr>
              <a:defRPr>
                <a:solidFill>
                  <a:srgbClr val="9DD29C"/>
                </a:solidFill>
              </a:defRPr>
            </a:lvl1pPr>
            <a:lvl2pPr>
              <a:defRPr>
                <a:solidFill>
                  <a:srgbClr val="9DD29C"/>
                </a:solidFill>
              </a:defRPr>
            </a:lvl2pPr>
            <a:lvl3pPr>
              <a:defRPr>
                <a:solidFill>
                  <a:srgbClr val="9DD29C"/>
                </a:solidFill>
              </a:defRPr>
            </a:lvl3pPr>
            <a:lvl4pPr>
              <a:defRPr>
                <a:solidFill>
                  <a:srgbClr val="9DD29C"/>
                </a:solidFill>
              </a:defRPr>
            </a:lvl4pPr>
            <a:lvl5pPr>
              <a:defRPr>
                <a:solidFill>
                  <a:srgbClr val="9DD29C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9DD29C"/>
                </a:solidFill>
              </a:defRPr>
            </a:lvl1pPr>
          </a:lstStyle>
          <a:p>
            <a:fld id="{DCAF7D1D-9F06-4B43-94C4-46B6A8E822A0}" type="datetimeFigureOut">
              <a:rPr lang="en-US"/>
              <a:pPr/>
              <a:t>5/12/11</a:t>
            </a:fld>
            <a:endParaRPr lang="en-US"/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9DD29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9DD29C"/>
                </a:solidFill>
              </a:defRPr>
            </a:lvl1pPr>
          </a:lstStyle>
          <a:p>
            <a:fld id="{C5E20332-DA80-A94E-B7BA-108EBE78015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UseTh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33" y="38695"/>
            <a:ext cx="9101667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18582" y="1455326"/>
            <a:ext cx="7187595" cy="4191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4"/>
          </p:nvPr>
        </p:nvSpPr>
        <p:spPr>
          <a:xfrm>
            <a:off x="685800" y="6248400"/>
            <a:ext cx="1905000" cy="457200"/>
          </a:xfrm>
        </p:spPr>
        <p:txBody>
          <a:bodyPr lIns="86493" tIns="43247" rIns="86493" bIns="43247"/>
          <a:lstStyle>
            <a:lvl1pPr>
              <a:defRPr>
                <a:cs typeface="Arial" pitchFamily="-105" charset="0"/>
              </a:defRPr>
            </a:lvl1pPr>
          </a:lstStyle>
          <a:p>
            <a:fld id="{5FC1C2CD-9A0A-4046-B289-597C52043D62}" type="datetimeFigureOut">
              <a:rPr lang="en-US"/>
              <a:pPr/>
              <a:t>5/12/11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ea typeface="ＭＳ Ｐゴシック" pitchFamily="-65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925EA58A-6F6A-3B47-A086-F51F4F79F09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lineOff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ea typeface="ＭＳ Ｐゴシック" pitchFamily="-65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EDDD882-0C17-A44E-9D5D-6C908FAF46C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>
            <a:spLocks noChangeArrowheads="1"/>
          </p:cNvSpPr>
          <p:nvPr/>
        </p:nvSpPr>
        <p:spPr bwMode="auto">
          <a:xfrm>
            <a:off x="304800" y="328613"/>
            <a:ext cx="8532813" cy="6197600"/>
          </a:xfrm>
          <a:prstGeom prst="roundRect">
            <a:avLst>
              <a:gd name="adj" fmla="val 2079"/>
            </a:avLst>
          </a:prstGeom>
          <a:gradFill rotWithShape="1">
            <a:gsLst>
              <a:gs pos="0">
                <a:srgbClr val="FFFFFF"/>
              </a:gs>
              <a:gs pos="98000">
                <a:srgbClr val="FFFFFF"/>
              </a:gs>
              <a:gs pos="99055">
                <a:srgbClr val="F7F7F7"/>
              </a:gs>
              <a:gs pos="100000">
                <a:srgbClr val="DADADA"/>
              </a:gs>
            </a:gsLst>
            <a:lin ang="5400000" scaled="1"/>
          </a:gradFill>
          <a:ln w="2000" cap="rnd">
            <a:solidFill>
              <a:srgbClr val="A4A3A3"/>
            </a:solidFill>
            <a:round/>
            <a:headEnd/>
            <a:tailEnd/>
          </a:ln>
          <a:effectLst>
            <a:outerShdw blurRad="63500" dist="50800" dir="5400000" algn="tl" rotWithShape="0">
              <a:srgbClr val="000000">
                <a:alpha val="25000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7" name="Picture 4" descr="title1 blank with NOS.01.18.1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rgbClr val="A6BED2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rgbClr val="9DD29C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9DD29C"/>
                </a:solidFill>
              </a:defRPr>
            </a:lvl1pPr>
          </a:lstStyle>
          <a:p>
            <a:fld id="{DFB6287E-18B3-3D45-8A39-67A91B732280}" type="datetimeFigureOut">
              <a:rPr lang="en-US"/>
              <a:pPr/>
              <a:t>5/12/11</a:t>
            </a:fld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9DD29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9DD29C"/>
                </a:solidFill>
              </a:defRPr>
            </a:lvl1pPr>
          </a:lstStyle>
          <a:p>
            <a:fld id="{CDA2243E-748B-2F4D-9940-C2674928340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1143000"/>
            <a:ext cx="8183880" cy="4187952"/>
          </a:xfrm>
        </p:spPr>
        <p:txBody>
          <a:bodyPr/>
          <a:lstStyle>
            <a:lvl1pPr>
              <a:defRPr>
                <a:solidFill>
                  <a:srgbClr val="9DD29C"/>
                </a:solidFill>
                <a:latin typeface="Lucida Sans" pitchFamily="34" charset="0"/>
                <a:cs typeface="Lucida Sans" pitchFamily="34" charset="0"/>
              </a:defRPr>
            </a:lvl1pPr>
            <a:lvl2pPr>
              <a:defRPr>
                <a:solidFill>
                  <a:srgbClr val="9DD29C"/>
                </a:solidFill>
                <a:latin typeface="Lucida Sans" pitchFamily="34" charset="0"/>
                <a:cs typeface="Lucida Sans" pitchFamily="34" charset="0"/>
              </a:defRPr>
            </a:lvl2pPr>
            <a:lvl3pPr>
              <a:defRPr>
                <a:solidFill>
                  <a:srgbClr val="9DD29C"/>
                </a:solidFill>
                <a:latin typeface="Lucida Sans" pitchFamily="34" charset="0"/>
                <a:cs typeface="Lucida Sans" pitchFamily="34" charset="0"/>
              </a:defRPr>
            </a:lvl3pPr>
            <a:lvl4pPr>
              <a:defRPr>
                <a:solidFill>
                  <a:srgbClr val="9DD29C"/>
                </a:solidFill>
                <a:latin typeface="Lucida Sans" pitchFamily="34" charset="0"/>
                <a:cs typeface="Lucida Sans" pitchFamily="34" charset="0"/>
              </a:defRPr>
            </a:lvl4pPr>
            <a:lvl5pPr>
              <a:defRPr>
                <a:solidFill>
                  <a:srgbClr val="9DD29C"/>
                </a:solidFill>
                <a:latin typeface="Lucida Sans" pitchFamily="34" charset="0"/>
                <a:cs typeface="Lucida Sans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183562" cy="685800"/>
          </a:xfrm>
        </p:spPr>
        <p:txBody>
          <a:bodyPr/>
          <a:lstStyle>
            <a:lvl1pPr>
              <a:defRPr sz="3200">
                <a:solidFill>
                  <a:srgbClr val="A6BED2"/>
                </a:solidFill>
                <a:latin typeface="Lucida Sans" pitchFamily="34" charset="0"/>
                <a:cs typeface="Lucida Sans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>
            <a:spLocks noChangeArrowheads="1"/>
          </p:cNvSpPr>
          <p:nvPr/>
        </p:nvSpPr>
        <p:spPr bwMode="auto">
          <a:xfrm>
            <a:off x="304800" y="328613"/>
            <a:ext cx="8532813" cy="6197600"/>
          </a:xfrm>
          <a:prstGeom prst="roundRect">
            <a:avLst>
              <a:gd name="adj" fmla="val 2079"/>
            </a:avLst>
          </a:prstGeom>
          <a:gradFill rotWithShape="1">
            <a:gsLst>
              <a:gs pos="0">
                <a:srgbClr val="FFFFFF"/>
              </a:gs>
              <a:gs pos="98000">
                <a:srgbClr val="FFFFFF"/>
              </a:gs>
              <a:gs pos="99055">
                <a:srgbClr val="F7F7F7"/>
              </a:gs>
              <a:gs pos="100000">
                <a:srgbClr val="DADADA"/>
              </a:gs>
            </a:gsLst>
            <a:lin ang="5400000" scaled="1"/>
          </a:gradFill>
          <a:ln w="2000" cap="rnd">
            <a:solidFill>
              <a:srgbClr val="A4A3A3"/>
            </a:solidFill>
            <a:round/>
            <a:headEnd/>
            <a:tailEnd/>
          </a:ln>
          <a:effectLst>
            <a:outerShdw blurRad="63500" dist="50800" dir="5400000" algn="tl" rotWithShape="0">
              <a:srgbClr val="000000">
                <a:alpha val="25000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4405C8D-2E82-ED4B-8C5F-2B3EE4036B51}" type="datetimeFigureOut">
              <a:rPr lang="en-US"/>
              <a:pPr/>
              <a:t>5/12/11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AD886B-110B-3047-9BB0-AA8EB35F9B7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A6BED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>
                <a:solidFill>
                  <a:srgbClr val="9DD29C"/>
                </a:solidFill>
              </a:defRPr>
            </a:lvl1pPr>
            <a:lvl2pPr>
              <a:defRPr sz="2200">
                <a:solidFill>
                  <a:srgbClr val="9DD29C"/>
                </a:solidFill>
              </a:defRPr>
            </a:lvl2pPr>
            <a:lvl3pPr>
              <a:defRPr sz="2000">
                <a:solidFill>
                  <a:srgbClr val="9DD29C"/>
                </a:solidFill>
              </a:defRPr>
            </a:lvl3pPr>
            <a:lvl4pPr>
              <a:defRPr sz="1800">
                <a:solidFill>
                  <a:srgbClr val="9DD29C"/>
                </a:solidFill>
              </a:defRPr>
            </a:lvl4pPr>
            <a:lvl5pPr>
              <a:defRPr sz="1800">
                <a:solidFill>
                  <a:srgbClr val="9DD29C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>
                <a:solidFill>
                  <a:srgbClr val="9DD29C"/>
                </a:solidFill>
              </a:defRPr>
            </a:lvl1pPr>
            <a:lvl2pPr>
              <a:defRPr sz="2200">
                <a:solidFill>
                  <a:srgbClr val="9DD29C"/>
                </a:solidFill>
              </a:defRPr>
            </a:lvl2pPr>
            <a:lvl3pPr>
              <a:defRPr sz="2000">
                <a:solidFill>
                  <a:srgbClr val="9DD29C"/>
                </a:solidFill>
              </a:defRPr>
            </a:lvl3pPr>
            <a:lvl4pPr>
              <a:defRPr sz="1800">
                <a:solidFill>
                  <a:srgbClr val="9DD29C"/>
                </a:solidFill>
              </a:defRPr>
            </a:lvl4pPr>
            <a:lvl5pPr>
              <a:defRPr sz="1800">
                <a:solidFill>
                  <a:srgbClr val="9DD29C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9DD29C"/>
                </a:solidFill>
              </a:defRPr>
            </a:lvl1pPr>
          </a:lstStyle>
          <a:p>
            <a:fld id="{453CA407-6562-D944-B2A1-E6F8FFF0E5FD}" type="datetimeFigureOut">
              <a:rPr lang="en-US"/>
              <a:pPr/>
              <a:t>5/12/11</a:t>
            </a:fld>
            <a:endParaRPr lang="en-US"/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9DD29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9DD29C"/>
                </a:solidFill>
              </a:defRPr>
            </a:lvl1pPr>
          </a:lstStyle>
          <a:p>
            <a:fld id="{2695D315-B59E-564A-8B09-A879D31F88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>
                <a:solidFill>
                  <a:srgbClr val="A6BED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rgbClr val="A6BED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rgbClr val="A6BED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>
                <a:solidFill>
                  <a:srgbClr val="9DD29C"/>
                </a:solidFill>
              </a:defRPr>
            </a:lvl1pPr>
            <a:lvl2pPr algn="l">
              <a:defRPr sz="2000">
                <a:solidFill>
                  <a:srgbClr val="9DD29C"/>
                </a:solidFill>
              </a:defRPr>
            </a:lvl2pPr>
            <a:lvl3pPr algn="l">
              <a:defRPr sz="1800">
                <a:solidFill>
                  <a:srgbClr val="9DD29C"/>
                </a:solidFill>
              </a:defRPr>
            </a:lvl3pPr>
            <a:lvl4pPr algn="l">
              <a:defRPr sz="1600">
                <a:solidFill>
                  <a:srgbClr val="9DD29C"/>
                </a:solidFill>
              </a:defRPr>
            </a:lvl4pPr>
            <a:lvl5pPr algn="l">
              <a:defRPr sz="1600">
                <a:solidFill>
                  <a:srgbClr val="9DD29C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>
                <a:solidFill>
                  <a:srgbClr val="9DD29C"/>
                </a:solidFill>
              </a:defRPr>
            </a:lvl1pPr>
            <a:lvl2pPr algn="l">
              <a:defRPr sz="2000">
                <a:solidFill>
                  <a:srgbClr val="9DD29C"/>
                </a:solidFill>
              </a:defRPr>
            </a:lvl2pPr>
            <a:lvl3pPr algn="l">
              <a:defRPr sz="1800">
                <a:solidFill>
                  <a:srgbClr val="9DD29C"/>
                </a:solidFill>
              </a:defRPr>
            </a:lvl3pPr>
            <a:lvl4pPr algn="l">
              <a:defRPr sz="1600">
                <a:solidFill>
                  <a:srgbClr val="9DD29C"/>
                </a:solidFill>
              </a:defRPr>
            </a:lvl4pPr>
            <a:lvl5pPr algn="l">
              <a:defRPr sz="1600">
                <a:solidFill>
                  <a:srgbClr val="9DD29C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9DD29C"/>
                </a:solidFill>
              </a:defRPr>
            </a:lvl1pPr>
          </a:lstStyle>
          <a:p>
            <a:fld id="{FD0804AA-A290-3649-879F-FEBB624C2DBD}" type="datetimeFigureOut">
              <a:rPr lang="en-US"/>
              <a:pPr/>
              <a:t>5/12/11</a:t>
            </a:fld>
            <a:endParaRPr lang="en-US"/>
          </a:p>
        </p:txBody>
      </p:sp>
      <p:sp>
        <p:nvSpPr>
          <p:cNvPr id="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9DD29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9DD29C"/>
                </a:solidFill>
              </a:defRPr>
            </a:lvl1pPr>
          </a:lstStyle>
          <a:p>
            <a:fld id="{F36C7C53-CF10-7842-A70B-D671A99998E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183562" cy="685800"/>
          </a:xfrm>
        </p:spPr>
        <p:txBody>
          <a:bodyPr/>
          <a:lstStyle>
            <a:lvl1pPr>
              <a:defRPr sz="3200">
                <a:solidFill>
                  <a:srgbClr val="A6BED2"/>
                </a:solidFill>
                <a:latin typeface="Lucida Sans" pitchFamily="34" charset="0"/>
                <a:cs typeface="Lucida Sans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1"/>
          </p:nvPr>
        </p:nvSpPr>
        <p:spPr>
          <a:xfrm>
            <a:off x="381000" y="1219198"/>
            <a:ext cx="4626159" cy="4724402"/>
          </a:xfrm>
        </p:spPr>
        <p:txBody>
          <a:bodyPr/>
          <a:lstStyle>
            <a:lvl1pPr>
              <a:defRPr sz="2800">
                <a:solidFill>
                  <a:srgbClr val="9DD29C"/>
                </a:solidFill>
                <a:latin typeface="Lucida Sans" pitchFamily="34" charset="0"/>
                <a:cs typeface="Lucida Sans" pitchFamily="34" charset="0"/>
              </a:defRPr>
            </a:lvl1pPr>
            <a:lvl2pPr>
              <a:defRPr sz="2600">
                <a:solidFill>
                  <a:srgbClr val="9DD29C"/>
                </a:solidFill>
                <a:latin typeface="Lucida Sans" pitchFamily="34" charset="0"/>
                <a:cs typeface="Lucida Sans" pitchFamily="34" charset="0"/>
              </a:defRPr>
            </a:lvl2pPr>
            <a:lvl3pPr>
              <a:defRPr sz="2400">
                <a:solidFill>
                  <a:srgbClr val="9DD29C"/>
                </a:solidFill>
                <a:latin typeface="Lucida Sans" pitchFamily="34" charset="0"/>
                <a:cs typeface="Lucida Sans" pitchFamily="34" charset="0"/>
              </a:defRPr>
            </a:lvl3pPr>
            <a:lvl4pPr>
              <a:defRPr sz="2000">
                <a:solidFill>
                  <a:srgbClr val="9DD29C"/>
                </a:solidFill>
                <a:latin typeface="Lucida Sans" pitchFamily="34" charset="0"/>
                <a:cs typeface="Lucida Sans" pitchFamily="34" charset="0"/>
              </a:defRPr>
            </a:lvl4pPr>
            <a:lvl5pPr>
              <a:defRPr sz="2000">
                <a:solidFill>
                  <a:srgbClr val="9DD29C"/>
                </a:solidFill>
                <a:latin typeface="Lucida Sans" pitchFamily="34" charset="0"/>
                <a:cs typeface="Lucida Sans" pitchFamily="34" charset="0"/>
              </a:defRPr>
            </a:lvl5pPr>
            <a:lvl6pPr>
              <a:buNone/>
              <a:defRPr/>
            </a:lvl6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10AC485-7170-8A48-BDB3-7B4A2721A1F5}" type="datetimeFigureOut">
              <a:rPr lang="en-US"/>
              <a:pPr/>
              <a:t>5/12/11</a:t>
            </a:fld>
            <a:endParaRPr lang="en-US"/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6834EB-91CF-804D-9A67-918A0CF61FB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1143000"/>
            <a:ext cx="8183880" cy="4187952"/>
          </a:xfrm>
        </p:spPr>
        <p:txBody>
          <a:bodyPr/>
          <a:lstStyle>
            <a:lvl1pPr>
              <a:defRPr>
                <a:solidFill>
                  <a:srgbClr val="9DD29C"/>
                </a:solidFill>
                <a:latin typeface="Lucida Sans" pitchFamily="34" charset="0"/>
                <a:cs typeface="Lucida Sans" pitchFamily="34" charset="0"/>
              </a:defRPr>
            </a:lvl1pPr>
            <a:lvl2pPr>
              <a:defRPr>
                <a:solidFill>
                  <a:srgbClr val="9DD29C"/>
                </a:solidFill>
                <a:latin typeface="Lucida Sans" pitchFamily="34" charset="0"/>
                <a:cs typeface="Lucida Sans" pitchFamily="34" charset="0"/>
              </a:defRPr>
            </a:lvl2pPr>
            <a:lvl3pPr>
              <a:defRPr>
                <a:solidFill>
                  <a:srgbClr val="9DD29C"/>
                </a:solidFill>
                <a:latin typeface="Lucida Sans" pitchFamily="34" charset="0"/>
                <a:cs typeface="Lucida Sans" pitchFamily="34" charset="0"/>
              </a:defRPr>
            </a:lvl3pPr>
            <a:lvl4pPr>
              <a:defRPr>
                <a:solidFill>
                  <a:srgbClr val="9DD29C"/>
                </a:solidFill>
                <a:latin typeface="Lucida Sans" pitchFamily="34" charset="0"/>
                <a:cs typeface="Lucida Sans" pitchFamily="34" charset="0"/>
              </a:defRPr>
            </a:lvl4pPr>
            <a:lvl5pPr>
              <a:defRPr>
                <a:solidFill>
                  <a:srgbClr val="9DD29C"/>
                </a:solidFill>
                <a:latin typeface="Lucida Sans" pitchFamily="34" charset="0"/>
                <a:cs typeface="Lucida Sans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183562" cy="685800"/>
          </a:xfrm>
        </p:spPr>
        <p:txBody>
          <a:bodyPr/>
          <a:lstStyle>
            <a:lvl1pPr>
              <a:defRPr sz="3200">
                <a:solidFill>
                  <a:srgbClr val="A6BED2"/>
                </a:solidFill>
                <a:latin typeface="Lucida Sans" pitchFamily="34" charset="0"/>
                <a:cs typeface="Lucida Sans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>
            <a:spLocks noChangeArrowheads="1"/>
          </p:cNvSpPr>
          <p:nvPr/>
        </p:nvSpPr>
        <p:spPr bwMode="auto">
          <a:xfrm>
            <a:off x="304800" y="328613"/>
            <a:ext cx="8532813" cy="6197600"/>
          </a:xfrm>
          <a:prstGeom prst="roundRect">
            <a:avLst>
              <a:gd name="adj" fmla="val 2079"/>
            </a:avLst>
          </a:prstGeom>
          <a:gradFill rotWithShape="1">
            <a:gsLst>
              <a:gs pos="0">
                <a:srgbClr val="FFFFFF"/>
              </a:gs>
              <a:gs pos="98000">
                <a:srgbClr val="FFFFFF"/>
              </a:gs>
              <a:gs pos="99055">
                <a:srgbClr val="F7F7F7"/>
              </a:gs>
              <a:gs pos="100000">
                <a:srgbClr val="DADADA"/>
              </a:gs>
            </a:gsLst>
            <a:lin ang="5400000" scaled="1"/>
          </a:gradFill>
          <a:ln w="2000" cap="rnd">
            <a:solidFill>
              <a:srgbClr val="A4A3A3"/>
            </a:solidFill>
            <a:round/>
            <a:headEnd/>
            <a:tailEnd/>
          </a:ln>
          <a:effectLst>
            <a:outerShdw blurRad="63500" dist="50800" dir="5400000" algn="tl" rotWithShape="0">
              <a:srgbClr val="000000">
                <a:alpha val="25000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ABA47A-3846-AE46-B0CD-650D62FB5635}" type="datetimeFigureOut">
              <a:rPr lang="en-US"/>
              <a:pPr/>
              <a:t>5/12/11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599AC4-7046-F44D-8C7F-C92654E04A8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rgbClr val="A6BED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rgbClr val="9DD29C"/>
                </a:solidFill>
              </a:defRPr>
            </a:lvl1pPr>
            <a:lvl2pPr>
              <a:buNone/>
              <a:defRPr sz="1200">
                <a:solidFill>
                  <a:srgbClr val="9DD29C"/>
                </a:solidFill>
              </a:defRPr>
            </a:lvl2pPr>
            <a:lvl3pPr>
              <a:buNone/>
              <a:defRPr sz="1000">
                <a:solidFill>
                  <a:srgbClr val="9DD29C"/>
                </a:solidFill>
              </a:defRPr>
            </a:lvl3pPr>
            <a:lvl4pPr>
              <a:buNone/>
              <a:defRPr sz="900">
                <a:solidFill>
                  <a:srgbClr val="9DD29C"/>
                </a:solidFill>
              </a:defRPr>
            </a:lvl4pPr>
            <a:lvl5pPr>
              <a:buNone/>
              <a:defRPr sz="900">
                <a:solidFill>
                  <a:srgbClr val="9DD29C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rgbClr val="9DD29C"/>
                </a:solidFill>
              </a:defRPr>
            </a:lvl1pPr>
            <a:lvl2pPr>
              <a:defRPr sz="2600">
                <a:solidFill>
                  <a:srgbClr val="9DD29C"/>
                </a:solidFill>
              </a:defRPr>
            </a:lvl2pPr>
            <a:lvl3pPr>
              <a:defRPr sz="2400">
                <a:solidFill>
                  <a:srgbClr val="9DD29C"/>
                </a:solidFill>
              </a:defRPr>
            </a:lvl3pPr>
            <a:lvl4pPr>
              <a:defRPr sz="2000">
                <a:solidFill>
                  <a:srgbClr val="9DD29C"/>
                </a:solidFill>
              </a:defRPr>
            </a:lvl4pPr>
            <a:lvl5pPr>
              <a:defRPr sz="2000">
                <a:solidFill>
                  <a:srgbClr val="9DD29C"/>
                </a:solidFill>
              </a:defRPr>
            </a:lvl5pPr>
            <a:lvl6pPr>
              <a:buNone/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9DD29C"/>
                </a:solidFill>
              </a:defRPr>
            </a:lvl1pPr>
          </a:lstStyle>
          <a:p>
            <a:fld id="{F09A35BF-FF5B-6442-88C5-097E3B49167D}" type="datetimeFigureOut">
              <a:rPr lang="en-US"/>
              <a:pPr/>
              <a:t>5/12/11</a:t>
            </a:fld>
            <a:endParaRPr lang="en-US"/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9DD29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9DD29C"/>
                </a:solidFill>
              </a:defRPr>
            </a:lvl1pPr>
          </a:lstStyle>
          <a:p>
            <a:fld id="{2F2EEE1B-2904-8647-987D-BB70BD0A8E8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>
            <a:spLocks noChangeArrowheads="1"/>
          </p:cNvSpPr>
          <p:nvPr/>
        </p:nvSpPr>
        <p:spPr bwMode="auto">
          <a:xfrm>
            <a:off x="304800" y="328613"/>
            <a:ext cx="8532813" cy="6197600"/>
          </a:xfrm>
          <a:prstGeom prst="roundRect">
            <a:avLst>
              <a:gd name="adj" fmla="val 2079"/>
            </a:avLst>
          </a:prstGeom>
          <a:gradFill rotWithShape="1">
            <a:gsLst>
              <a:gs pos="0">
                <a:srgbClr val="FFFFFF"/>
              </a:gs>
              <a:gs pos="98000">
                <a:srgbClr val="FFFFFF"/>
              </a:gs>
              <a:gs pos="99055">
                <a:srgbClr val="F7F7F7"/>
              </a:gs>
              <a:gs pos="100000">
                <a:srgbClr val="DADADA"/>
              </a:gs>
            </a:gsLst>
            <a:lin ang="5400000" scaled="1"/>
          </a:gradFill>
          <a:ln w="2000" cap="rnd">
            <a:solidFill>
              <a:srgbClr val="A4A3A3"/>
            </a:solidFill>
            <a:round/>
            <a:headEnd/>
            <a:tailEnd/>
          </a:ln>
          <a:effectLst>
            <a:outerShdw blurRad="63500" dist="50800" dir="5400000" algn="tl" rotWithShape="0">
              <a:srgbClr val="000000">
                <a:alpha val="25000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6" name="Round Single Corner Rectangle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F03C7A1-9C8A-3B43-84FD-3AFB9D6A0696}" type="datetimeFigureOut">
              <a:rPr lang="en-US"/>
              <a:pPr/>
              <a:t>5/12/11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3C78D7-6817-E840-820B-3D7CCCEB97E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>
                <a:solidFill>
                  <a:srgbClr val="A6BED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lvl1pPr>
              <a:defRPr>
                <a:solidFill>
                  <a:srgbClr val="9DD29C"/>
                </a:solidFill>
              </a:defRPr>
            </a:lvl1pPr>
            <a:lvl2pPr>
              <a:defRPr>
                <a:solidFill>
                  <a:srgbClr val="9DD29C"/>
                </a:solidFill>
              </a:defRPr>
            </a:lvl2pPr>
            <a:lvl3pPr>
              <a:defRPr>
                <a:solidFill>
                  <a:srgbClr val="9DD29C"/>
                </a:solidFill>
              </a:defRPr>
            </a:lvl3pPr>
            <a:lvl4pPr>
              <a:defRPr>
                <a:solidFill>
                  <a:srgbClr val="9DD29C"/>
                </a:solidFill>
              </a:defRPr>
            </a:lvl4pPr>
            <a:lvl5pPr>
              <a:defRPr>
                <a:solidFill>
                  <a:srgbClr val="9DD29C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9DD29C"/>
                </a:solidFill>
              </a:defRPr>
            </a:lvl1pPr>
          </a:lstStyle>
          <a:p>
            <a:fld id="{F55ECD9C-83D2-0C4D-B653-8298E1268D32}" type="datetimeFigureOut">
              <a:rPr lang="en-US"/>
              <a:pPr/>
              <a:t>5/12/11</a:t>
            </a:fld>
            <a:endParaRPr lang="en-US"/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9DD29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9DD29C"/>
                </a:solidFill>
              </a:defRPr>
            </a:lvl1pPr>
          </a:lstStyle>
          <a:p>
            <a:fld id="{17368337-EFBD-A245-A720-7E52650ECAA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lvl1pPr>
              <a:defRPr>
                <a:solidFill>
                  <a:srgbClr val="A6BED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lvl1pPr>
              <a:defRPr>
                <a:solidFill>
                  <a:srgbClr val="9DD29C"/>
                </a:solidFill>
              </a:defRPr>
            </a:lvl1pPr>
            <a:lvl2pPr>
              <a:defRPr>
                <a:solidFill>
                  <a:srgbClr val="9DD29C"/>
                </a:solidFill>
              </a:defRPr>
            </a:lvl2pPr>
            <a:lvl3pPr>
              <a:defRPr>
                <a:solidFill>
                  <a:srgbClr val="9DD29C"/>
                </a:solidFill>
              </a:defRPr>
            </a:lvl3pPr>
            <a:lvl4pPr>
              <a:defRPr>
                <a:solidFill>
                  <a:srgbClr val="9DD29C"/>
                </a:solidFill>
              </a:defRPr>
            </a:lvl4pPr>
            <a:lvl5pPr>
              <a:defRPr>
                <a:solidFill>
                  <a:srgbClr val="9DD29C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9DD29C"/>
                </a:solidFill>
              </a:defRPr>
            </a:lvl1pPr>
          </a:lstStyle>
          <a:p>
            <a:fld id="{195F37D1-B896-D349-8BC7-0B536F76BA26}" type="datetimeFigureOut">
              <a:rPr lang="en-US"/>
              <a:pPr/>
              <a:t>5/12/11</a:t>
            </a:fld>
            <a:endParaRPr lang="en-US"/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9DD29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9DD29C"/>
                </a:solidFill>
              </a:defRPr>
            </a:lvl1pPr>
          </a:lstStyle>
          <a:p>
            <a:fld id="{5693A25D-A1EC-8848-B7EE-44FC99E3E68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2333" y="38695"/>
            <a:ext cx="8946156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318582" y="1455326"/>
            <a:ext cx="7187595" cy="4191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UseTh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33" y="38695"/>
            <a:ext cx="9101667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18582" y="1455326"/>
            <a:ext cx="7187595" cy="4191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4"/>
          </p:nvPr>
        </p:nvSpPr>
        <p:spPr>
          <a:xfrm>
            <a:off x="685800" y="6248400"/>
            <a:ext cx="1905000" cy="457200"/>
          </a:xfrm>
        </p:spPr>
        <p:txBody>
          <a:bodyPr lIns="86493" tIns="43247" rIns="86493" bIns="43247"/>
          <a:lstStyle>
            <a:lvl1pPr>
              <a:defRPr>
                <a:cs typeface="Arial" pitchFamily="-105" charset="0"/>
              </a:defRPr>
            </a:lvl1pPr>
          </a:lstStyle>
          <a:p>
            <a:fld id="{55CD413B-9271-5243-8B63-3E3FF2F0CD2D}" type="datetimeFigureOut">
              <a:rPr lang="en-US"/>
              <a:pPr/>
              <a:t>5/12/11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ea typeface="ＭＳ Ｐゴシック" pitchFamily="-65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E1EB1BD3-FE84-C94A-872F-974E5DCE385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lineOff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ea typeface="ＭＳ Ｐゴシック" pitchFamily="-65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E735752-8504-EF47-B679-484555F2A12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>
            <a:spLocks noChangeArrowheads="1"/>
          </p:cNvSpPr>
          <p:nvPr/>
        </p:nvSpPr>
        <p:spPr bwMode="auto">
          <a:xfrm>
            <a:off x="304800" y="328613"/>
            <a:ext cx="8532813" cy="6197600"/>
          </a:xfrm>
          <a:prstGeom prst="roundRect">
            <a:avLst>
              <a:gd name="adj" fmla="val 2079"/>
            </a:avLst>
          </a:prstGeom>
          <a:gradFill rotWithShape="1">
            <a:gsLst>
              <a:gs pos="0">
                <a:srgbClr val="FFFFFF"/>
              </a:gs>
              <a:gs pos="98000">
                <a:srgbClr val="FFFFFF"/>
              </a:gs>
              <a:gs pos="99055">
                <a:srgbClr val="F7F7F7"/>
              </a:gs>
              <a:gs pos="100000">
                <a:srgbClr val="DADADA"/>
              </a:gs>
            </a:gsLst>
            <a:lin ang="5400000" scaled="1"/>
          </a:gradFill>
          <a:ln w="2000" cap="rnd">
            <a:solidFill>
              <a:srgbClr val="A4A3A3"/>
            </a:solidFill>
            <a:round/>
            <a:headEnd/>
            <a:tailEnd/>
          </a:ln>
          <a:effectLst>
            <a:outerShdw blurRad="63500" dist="50800" dir="5400000" algn="tl" rotWithShape="0">
              <a:srgbClr val="000000">
                <a:alpha val="25000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824C456-772E-5842-AB35-BF718A0B44B5}" type="datetimeFigureOut">
              <a:rPr lang="en-US"/>
              <a:pPr/>
              <a:t>5/12/11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717B4D-CA1B-AA43-8EFB-B394C66312B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A6BED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>
                <a:solidFill>
                  <a:srgbClr val="9DD29C"/>
                </a:solidFill>
              </a:defRPr>
            </a:lvl1pPr>
            <a:lvl2pPr>
              <a:defRPr sz="2200">
                <a:solidFill>
                  <a:srgbClr val="9DD29C"/>
                </a:solidFill>
              </a:defRPr>
            </a:lvl2pPr>
            <a:lvl3pPr>
              <a:defRPr sz="2000">
                <a:solidFill>
                  <a:srgbClr val="9DD29C"/>
                </a:solidFill>
              </a:defRPr>
            </a:lvl3pPr>
            <a:lvl4pPr>
              <a:defRPr sz="1800">
                <a:solidFill>
                  <a:srgbClr val="9DD29C"/>
                </a:solidFill>
              </a:defRPr>
            </a:lvl4pPr>
            <a:lvl5pPr>
              <a:defRPr sz="1800">
                <a:solidFill>
                  <a:srgbClr val="9DD29C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>
                <a:solidFill>
                  <a:srgbClr val="9DD29C"/>
                </a:solidFill>
              </a:defRPr>
            </a:lvl1pPr>
            <a:lvl2pPr>
              <a:defRPr sz="2200">
                <a:solidFill>
                  <a:srgbClr val="9DD29C"/>
                </a:solidFill>
              </a:defRPr>
            </a:lvl2pPr>
            <a:lvl3pPr>
              <a:defRPr sz="2000">
                <a:solidFill>
                  <a:srgbClr val="9DD29C"/>
                </a:solidFill>
              </a:defRPr>
            </a:lvl3pPr>
            <a:lvl4pPr>
              <a:defRPr sz="1800">
                <a:solidFill>
                  <a:srgbClr val="9DD29C"/>
                </a:solidFill>
              </a:defRPr>
            </a:lvl4pPr>
            <a:lvl5pPr>
              <a:defRPr sz="1800">
                <a:solidFill>
                  <a:srgbClr val="9DD29C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9DD29C"/>
                </a:solidFill>
              </a:defRPr>
            </a:lvl1pPr>
          </a:lstStyle>
          <a:p>
            <a:fld id="{5B1015C1-0409-AF40-B435-FF488F96E0FA}" type="datetimeFigureOut">
              <a:rPr lang="en-US"/>
              <a:pPr/>
              <a:t>5/12/11</a:t>
            </a:fld>
            <a:endParaRPr lang="en-US"/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9DD29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9DD29C"/>
                </a:solidFill>
              </a:defRPr>
            </a:lvl1pPr>
          </a:lstStyle>
          <a:p>
            <a:fld id="{2E3BE991-9100-004F-8E28-9777BFD8327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>
                <a:solidFill>
                  <a:srgbClr val="A6BED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rgbClr val="A6BED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rgbClr val="A6BED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>
                <a:solidFill>
                  <a:srgbClr val="9DD29C"/>
                </a:solidFill>
              </a:defRPr>
            </a:lvl1pPr>
            <a:lvl2pPr algn="l">
              <a:defRPr sz="2000">
                <a:solidFill>
                  <a:srgbClr val="9DD29C"/>
                </a:solidFill>
              </a:defRPr>
            </a:lvl2pPr>
            <a:lvl3pPr algn="l">
              <a:defRPr sz="1800">
                <a:solidFill>
                  <a:srgbClr val="9DD29C"/>
                </a:solidFill>
              </a:defRPr>
            </a:lvl3pPr>
            <a:lvl4pPr algn="l">
              <a:defRPr sz="1600">
                <a:solidFill>
                  <a:srgbClr val="9DD29C"/>
                </a:solidFill>
              </a:defRPr>
            </a:lvl4pPr>
            <a:lvl5pPr algn="l">
              <a:defRPr sz="1600">
                <a:solidFill>
                  <a:srgbClr val="9DD29C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>
                <a:solidFill>
                  <a:srgbClr val="9DD29C"/>
                </a:solidFill>
              </a:defRPr>
            </a:lvl1pPr>
            <a:lvl2pPr algn="l">
              <a:defRPr sz="2000">
                <a:solidFill>
                  <a:srgbClr val="9DD29C"/>
                </a:solidFill>
              </a:defRPr>
            </a:lvl2pPr>
            <a:lvl3pPr algn="l">
              <a:defRPr sz="1800">
                <a:solidFill>
                  <a:srgbClr val="9DD29C"/>
                </a:solidFill>
              </a:defRPr>
            </a:lvl3pPr>
            <a:lvl4pPr algn="l">
              <a:defRPr sz="1600">
                <a:solidFill>
                  <a:srgbClr val="9DD29C"/>
                </a:solidFill>
              </a:defRPr>
            </a:lvl4pPr>
            <a:lvl5pPr algn="l">
              <a:defRPr sz="1600">
                <a:solidFill>
                  <a:srgbClr val="9DD29C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9DD29C"/>
                </a:solidFill>
              </a:defRPr>
            </a:lvl1pPr>
          </a:lstStyle>
          <a:p>
            <a:fld id="{ADAE9B80-072F-D343-8D26-BB5376E050FA}" type="datetimeFigureOut">
              <a:rPr lang="en-US"/>
              <a:pPr/>
              <a:t>5/12/11</a:t>
            </a:fld>
            <a:endParaRPr lang="en-US"/>
          </a:p>
        </p:txBody>
      </p:sp>
      <p:sp>
        <p:nvSpPr>
          <p:cNvPr id="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9DD29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9DD29C"/>
                </a:solidFill>
              </a:defRPr>
            </a:lvl1pPr>
          </a:lstStyle>
          <a:p>
            <a:fld id="{48BA360C-BE86-5241-95CD-AB8633F95B3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183562" cy="685800"/>
          </a:xfrm>
        </p:spPr>
        <p:txBody>
          <a:bodyPr/>
          <a:lstStyle>
            <a:lvl1pPr>
              <a:defRPr sz="3200">
                <a:solidFill>
                  <a:srgbClr val="A6BED2"/>
                </a:solidFill>
                <a:latin typeface="Lucida Sans" pitchFamily="34" charset="0"/>
                <a:cs typeface="Lucida Sans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1"/>
          </p:nvPr>
        </p:nvSpPr>
        <p:spPr>
          <a:xfrm>
            <a:off x="381000" y="1219198"/>
            <a:ext cx="4626159" cy="4724402"/>
          </a:xfrm>
        </p:spPr>
        <p:txBody>
          <a:bodyPr/>
          <a:lstStyle>
            <a:lvl1pPr>
              <a:defRPr sz="2800">
                <a:solidFill>
                  <a:srgbClr val="9DD29C"/>
                </a:solidFill>
                <a:latin typeface="Lucida Sans" pitchFamily="34" charset="0"/>
                <a:cs typeface="Lucida Sans" pitchFamily="34" charset="0"/>
              </a:defRPr>
            </a:lvl1pPr>
            <a:lvl2pPr>
              <a:defRPr sz="2600">
                <a:solidFill>
                  <a:srgbClr val="9DD29C"/>
                </a:solidFill>
                <a:latin typeface="Lucida Sans" pitchFamily="34" charset="0"/>
                <a:cs typeface="Lucida Sans" pitchFamily="34" charset="0"/>
              </a:defRPr>
            </a:lvl2pPr>
            <a:lvl3pPr>
              <a:defRPr sz="2400">
                <a:solidFill>
                  <a:srgbClr val="9DD29C"/>
                </a:solidFill>
                <a:latin typeface="Lucida Sans" pitchFamily="34" charset="0"/>
                <a:cs typeface="Lucida Sans" pitchFamily="34" charset="0"/>
              </a:defRPr>
            </a:lvl3pPr>
            <a:lvl4pPr>
              <a:defRPr sz="2000">
                <a:solidFill>
                  <a:srgbClr val="9DD29C"/>
                </a:solidFill>
                <a:latin typeface="Lucida Sans" pitchFamily="34" charset="0"/>
                <a:cs typeface="Lucida Sans" pitchFamily="34" charset="0"/>
              </a:defRPr>
            </a:lvl4pPr>
            <a:lvl5pPr>
              <a:defRPr sz="2000">
                <a:solidFill>
                  <a:srgbClr val="9DD29C"/>
                </a:solidFill>
                <a:latin typeface="Lucida Sans" pitchFamily="34" charset="0"/>
                <a:cs typeface="Lucida Sans" pitchFamily="34" charset="0"/>
              </a:defRPr>
            </a:lvl5pPr>
            <a:lvl6pPr>
              <a:buNone/>
              <a:defRPr/>
            </a:lvl6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B7A4FF2-A119-B24A-925C-8D3A4CE8F961}" type="datetimeFigureOut">
              <a:rPr lang="en-US"/>
              <a:pPr/>
              <a:t>5/12/11</a:t>
            </a:fld>
            <a:endParaRPr lang="en-US"/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82E35E-A9B2-A544-9E6F-912B06EDC2E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>
            <a:spLocks noChangeArrowheads="1"/>
          </p:cNvSpPr>
          <p:nvPr/>
        </p:nvSpPr>
        <p:spPr bwMode="auto">
          <a:xfrm>
            <a:off x="304800" y="328613"/>
            <a:ext cx="8532813" cy="6197600"/>
          </a:xfrm>
          <a:prstGeom prst="roundRect">
            <a:avLst>
              <a:gd name="adj" fmla="val 2079"/>
            </a:avLst>
          </a:prstGeom>
          <a:gradFill rotWithShape="1">
            <a:gsLst>
              <a:gs pos="0">
                <a:srgbClr val="FFFFFF"/>
              </a:gs>
              <a:gs pos="98000">
                <a:srgbClr val="FFFFFF"/>
              </a:gs>
              <a:gs pos="99055">
                <a:srgbClr val="F7F7F7"/>
              </a:gs>
              <a:gs pos="100000">
                <a:srgbClr val="DADADA"/>
              </a:gs>
            </a:gsLst>
            <a:lin ang="5400000" scaled="1"/>
          </a:gradFill>
          <a:ln w="2000" cap="rnd">
            <a:solidFill>
              <a:srgbClr val="A4A3A3"/>
            </a:solidFill>
            <a:round/>
            <a:headEnd/>
            <a:tailEnd/>
          </a:ln>
          <a:effectLst>
            <a:outerShdw blurRad="63500" dist="50800" dir="5400000" algn="tl" rotWithShape="0">
              <a:srgbClr val="000000">
                <a:alpha val="25000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192636A-71E2-CF49-9051-0D8256822921}" type="datetimeFigureOut">
              <a:rPr lang="en-US"/>
              <a:pPr/>
              <a:t>5/12/11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660C7C-D068-8C45-8EE2-76BD97ADAA7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rgbClr val="A6BED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rgbClr val="9DD29C"/>
                </a:solidFill>
              </a:defRPr>
            </a:lvl1pPr>
            <a:lvl2pPr>
              <a:buNone/>
              <a:defRPr sz="1200">
                <a:solidFill>
                  <a:srgbClr val="9DD29C"/>
                </a:solidFill>
              </a:defRPr>
            </a:lvl2pPr>
            <a:lvl3pPr>
              <a:buNone/>
              <a:defRPr sz="1000">
                <a:solidFill>
                  <a:srgbClr val="9DD29C"/>
                </a:solidFill>
              </a:defRPr>
            </a:lvl3pPr>
            <a:lvl4pPr>
              <a:buNone/>
              <a:defRPr sz="900">
                <a:solidFill>
                  <a:srgbClr val="9DD29C"/>
                </a:solidFill>
              </a:defRPr>
            </a:lvl4pPr>
            <a:lvl5pPr>
              <a:buNone/>
              <a:defRPr sz="900">
                <a:solidFill>
                  <a:srgbClr val="9DD29C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rgbClr val="9DD29C"/>
                </a:solidFill>
              </a:defRPr>
            </a:lvl1pPr>
            <a:lvl2pPr>
              <a:defRPr sz="2600">
                <a:solidFill>
                  <a:srgbClr val="9DD29C"/>
                </a:solidFill>
              </a:defRPr>
            </a:lvl2pPr>
            <a:lvl3pPr>
              <a:defRPr sz="2400">
                <a:solidFill>
                  <a:srgbClr val="9DD29C"/>
                </a:solidFill>
              </a:defRPr>
            </a:lvl3pPr>
            <a:lvl4pPr>
              <a:defRPr sz="2000">
                <a:solidFill>
                  <a:srgbClr val="9DD29C"/>
                </a:solidFill>
              </a:defRPr>
            </a:lvl4pPr>
            <a:lvl5pPr>
              <a:defRPr sz="2000">
                <a:solidFill>
                  <a:srgbClr val="9DD29C"/>
                </a:solidFill>
              </a:defRPr>
            </a:lvl5pPr>
            <a:lvl6pPr>
              <a:buNone/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9DD29C"/>
                </a:solidFill>
              </a:defRPr>
            </a:lvl1pPr>
          </a:lstStyle>
          <a:p>
            <a:fld id="{38F2AAEE-BB23-B14C-8C88-DF85095104E6}" type="datetimeFigureOut">
              <a:rPr lang="en-US"/>
              <a:pPr/>
              <a:t>5/12/11</a:t>
            </a:fld>
            <a:endParaRPr lang="en-US"/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9DD29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9DD29C"/>
                </a:solidFill>
              </a:defRPr>
            </a:lvl1pPr>
          </a:lstStyle>
          <a:p>
            <a:fld id="{C7A40DED-9219-E14D-A65E-E2D8A240A15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>
            <a:spLocks noChangeArrowheads="1"/>
          </p:cNvSpPr>
          <p:nvPr/>
        </p:nvSpPr>
        <p:spPr bwMode="auto">
          <a:xfrm>
            <a:off x="304800" y="328613"/>
            <a:ext cx="8532813" cy="6197600"/>
          </a:xfrm>
          <a:prstGeom prst="roundRect">
            <a:avLst>
              <a:gd name="adj" fmla="val 2079"/>
            </a:avLst>
          </a:prstGeom>
          <a:gradFill rotWithShape="1">
            <a:gsLst>
              <a:gs pos="0">
                <a:srgbClr val="FFFFFF"/>
              </a:gs>
              <a:gs pos="98000">
                <a:srgbClr val="FFFFFF"/>
              </a:gs>
              <a:gs pos="99055">
                <a:srgbClr val="F7F7F7"/>
              </a:gs>
              <a:gs pos="100000">
                <a:srgbClr val="DADADA"/>
              </a:gs>
            </a:gsLst>
            <a:lin ang="5400000" scaled="1"/>
          </a:gradFill>
          <a:ln w="2000" cap="rnd">
            <a:solidFill>
              <a:srgbClr val="A4A3A3"/>
            </a:solidFill>
            <a:round/>
            <a:headEnd/>
            <a:tailEnd/>
          </a:ln>
          <a:effectLst>
            <a:outerShdw blurRad="63500" dist="50800" dir="5400000" algn="tl" rotWithShape="0">
              <a:srgbClr val="000000">
                <a:alpha val="25000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6" name="Round Single Corner Rectangle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9E1777-A73A-B844-B959-7F19D24C043C}" type="datetimeFigureOut">
              <a:rPr lang="en-US"/>
              <a:pPr/>
              <a:t>5/12/11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3EA956-2886-644A-ABC2-A8521F15CAE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4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14" Type="http://schemas.openxmlformats.org/officeDocument/2006/relationships/slideLayout" Target="../slideLayouts/slideLayout27.xml"/><Relationship Id="rId4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4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6" Type="http://schemas.openxmlformats.org/officeDocument/2006/relationships/image" Target="../media/image2.jpeg"/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8.xml"/><Relationship Id="rId15" Type="http://schemas.openxmlformats.org/officeDocument/2006/relationships/theme" Target="../theme/theme2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>
            <a:spLocks noChangeArrowheads="1"/>
          </p:cNvSpPr>
          <p:nvPr/>
        </p:nvSpPr>
        <p:spPr bwMode="auto">
          <a:xfrm>
            <a:off x="304800" y="328613"/>
            <a:ext cx="8532813" cy="6197600"/>
          </a:xfrm>
          <a:prstGeom prst="roundRect">
            <a:avLst>
              <a:gd name="adj" fmla="val 2079"/>
            </a:avLst>
          </a:prstGeom>
          <a:gradFill rotWithShape="1">
            <a:gsLst>
              <a:gs pos="0">
                <a:srgbClr val="FFFFFF"/>
              </a:gs>
              <a:gs pos="98000">
                <a:srgbClr val="FFFFFF"/>
              </a:gs>
              <a:gs pos="99055">
                <a:srgbClr val="F7F7F7"/>
              </a:gs>
              <a:gs pos="100000">
                <a:srgbClr val="DADADA"/>
              </a:gs>
            </a:gsLst>
            <a:lin ang="5400000" scaled="1"/>
          </a:gradFill>
          <a:ln w="2000" cap="rnd">
            <a:solidFill>
              <a:srgbClr val="A4A3A3"/>
            </a:solidFill>
            <a:round/>
            <a:headEnd/>
            <a:tailEnd/>
          </a:ln>
          <a:effectLst>
            <a:outerShdw blurRad="63500" dist="50800" dir="5400000" algn="tl" rotWithShape="0">
              <a:srgbClr val="000000">
                <a:alpha val="25000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1" name="Text Placeholder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A7A399"/>
                </a:solidFill>
                <a:ea typeface="ＭＳ Ｐゴシック" pitchFamily="-105" charset="-128"/>
                <a:cs typeface="ＭＳ Ｐゴシック" pitchFamily="-105" charset="-128"/>
              </a:defRPr>
            </a:lvl1pPr>
          </a:lstStyle>
          <a:p>
            <a:fld id="{E2609934-20CE-C84A-BD99-E26309D0660D}" type="datetimeFigureOut">
              <a:rPr lang="en-US"/>
              <a:pPr/>
              <a:t>5/12/11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Arial" charset="0"/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A7A399"/>
                </a:solidFill>
                <a:ea typeface="ＭＳ Ｐゴシック" pitchFamily="-105" charset="-128"/>
                <a:cs typeface="ＭＳ Ｐゴシック" pitchFamily="-105" charset="-128"/>
              </a:defRPr>
            </a:lvl1pPr>
          </a:lstStyle>
          <a:p>
            <a:fld id="{D64C7A8D-F6DC-9549-B386-437DBA0A1582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35" name="Picture 4" descr="text1 blank.01.18.11.jpg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16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9pPr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-105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-105" charset="0"/>
        <a:buChar char="◦"/>
        <a:defRPr sz="2400" kern="1200">
          <a:solidFill>
            <a:schemeClr val="tx1"/>
          </a:solidFill>
          <a:latin typeface="+mn-lt"/>
          <a:ea typeface="ＭＳ Ｐゴシック" pitchFamily="-105" charset="-128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itchFamily="-105" charset="2"/>
        <a:buChar char=""/>
        <a:defRPr sz="2200" kern="1200">
          <a:solidFill>
            <a:schemeClr val="tx1"/>
          </a:solidFill>
          <a:latin typeface="+mn-lt"/>
          <a:ea typeface="ＭＳ Ｐゴシック" pitchFamily="-105" charset="-128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itchFamily="-105" charset="0"/>
        <a:buChar char="◦"/>
        <a:defRPr sz="1900" kern="1200">
          <a:solidFill>
            <a:schemeClr val="tx1"/>
          </a:solidFill>
          <a:latin typeface="+mn-lt"/>
          <a:ea typeface="ＭＳ Ｐゴシック" pitchFamily="-105" charset="-128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-105" charset="2"/>
        <a:buChar char=""/>
        <a:defRPr kern="1200">
          <a:solidFill>
            <a:schemeClr val="tx1"/>
          </a:solidFill>
          <a:latin typeface="+mn-lt"/>
          <a:ea typeface="ＭＳ Ｐゴシック" pitchFamily="-105" charset="-128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>
            <a:spLocks noChangeArrowheads="1"/>
          </p:cNvSpPr>
          <p:nvPr/>
        </p:nvSpPr>
        <p:spPr bwMode="auto">
          <a:xfrm>
            <a:off x="304800" y="328613"/>
            <a:ext cx="8532813" cy="6197600"/>
          </a:xfrm>
          <a:prstGeom prst="roundRect">
            <a:avLst>
              <a:gd name="adj" fmla="val 2079"/>
            </a:avLst>
          </a:prstGeom>
          <a:gradFill rotWithShape="1">
            <a:gsLst>
              <a:gs pos="0">
                <a:srgbClr val="FFFFFF"/>
              </a:gs>
              <a:gs pos="98000">
                <a:srgbClr val="FFFFFF"/>
              </a:gs>
              <a:gs pos="99055">
                <a:srgbClr val="F7F7F7"/>
              </a:gs>
              <a:gs pos="100000">
                <a:srgbClr val="DADADA"/>
              </a:gs>
            </a:gsLst>
            <a:lin ang="5400000" scaled="1"/>
          </a:gradFill>
          <a:ln w="2000" cap="rnd">
            <a:solidFill>
              <a:srgbClr val="A4A3A3"/>
            </a:solidFill>
            <a:round/>
            <a:headEnd/>
            <a:tailEnd/>
          </a:ln>
          <a:effectLst>
            <a:outerShdw blurRad="63500" dist="50800" dir="5400000" algn="tl" rotWithShape="0">
              <a:srgbClr val="000000">
                <a:alpha val="25000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55" name="Text Placeholder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A7A399"/>
                </a:solidFill>
                <a:ea typeface="ＭＳ Ｐゴシック" pitchFamily="-105" charset="-128"/>
                <a:cs typeface="ＭＳ Ｐゴシック" pitchFamily="-105" charset="-128"/>
              </a:defRPr>
            </a:lvl1pPr>
          </a:lstStyle>
          <a:p>
            <a:fld id="{B31B5263-78C5-084D-8C9B-93B47FD7C2FD}" type="datetimeFigureOut">
              <a:rPr lang="en-US"/>
              <a:pPr/>
              <a:t>5/12/11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Arial" charset="0"/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A7A399"/>
                </a:solidFill>
                <a:ea typeface="ＭＳ Ｐゴシック" pitchFamily="-105" charset="-128"/>
                <a:cs typeface="ＭＳ Ｐゴシック" pitchFamily="-105" charset="-128"/>
              </a:defRPr>
            </a:lvl1pPr>
          </a:lstStyle>
          <a:p>
            <a:fld id="{224D99F4-49A6-EA4A-B944-30A3E5F41E9C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2059" name="Picture 4" descr="text1 blank.01.18.11.jpg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17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9pPr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-105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-105" charset="0"/>
        <a:buChar char="◦"/>
        <a:defRPr sz="2400" kern="1200">
          <a:solidFill>
            <a:schemeClr val="tx1"/>
          </a:solidFill>
          <a:latin typeface="+mn-lt"/>
          <a:ea typeface="ＭＳ Ｐゴシック" pitchFamily="-105" charset="-128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itchFamily="-105" charset="2"/>
        <a:buChar char=""/>
        <a:defRPr sz="2200" kern="1200">
          <a:solidFill>
            <a:schemeClr val="tx1"/>
          </a:solidFill>
          <a:latin typeface="+mn-lt"/>
          <a:ea typeface="ＭＳ Ｐゴシック" pitchFamily="-105" charset="-128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itchFamily="-105" charset="0"/>
        <a:buChar char="◦"/>
        <a:defRPr sz="1900" kern="1200">
          <a:solidFill>
            <a:schemeClr val="tx1"/>
          </a:solidFill>
          <a:latin typeface="+mn-lt"/>
          <a:ea typeface="ＭＳ Ｐゴシック" pitchFamily="-105" charset="-128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-105" charset="2"/>
        <a:buChar char=""/>
        <a:defRPr kern="1200">
          <a:solidFill>
            <a:schemeClr val="tx1"/>
          </a:solidFill>
          <a:latin typeface="+mn-lt"/>
          <a:ea typeface="ＭＳ Ｐゴシック" pitchFamily="-105" charset="-128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.xml"/><Relationship Id="rId3" Type="http://schemas.openxmlformats.org/officeDocument/2006/relationships/hyperlink" Target="http://www.mpa.gov/dataanalysis/hi_coastal_use/viewer/" TargetMode="External"/><Relationship Id="rId5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7" Type="http://schemas.openxmlformats.org/officeDocument/2006/relationships/image" Target="../media/image11.png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Relationship Id="rId6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image" Target="../media/image14.png"/><Relationship Id="rId5" Type="http://schemas.openxmlformats.org/officeDocument/2006/relationships/image" Target="../media/image15.jpeg"/><Relationship Id="rId7" Type="http://schemas.openxmlformats.org/officeDocument/2006/relationships/image" Target="../media/image17.jpeg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Relationship Id="rId6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image" Target="../media/image19.jpeg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image" Target="../media/image23.jpeg"/><Relationship Id="rId4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0.jpeg"/><Relationship Id="rId5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1143000" y="3886200"/>
            <a:ext cx="67818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>
                <a:solidFill>
                  <a:schemeClr val="bg1"/>
                </a:solidFill>
                <a:latin typeface="Lucida Sans" pitchFamily="-105" charset="0"/>
                <a:ea typeface="Lucida Sans" pitchFamily="-105" charset="0"/>
                <a:cs typeface="Lucida Sans" pitchFamily="-105" charset="0"/>
              </a:rPr>
              <a:t>HSRP Spring Meeting</a:t>
            </a:r>
          </a:p>
          <a:p>
            <a:pPr algn="ctr"/>
            <a:r>
              <a:rPr lang="en-US" sz="3200">
                <a:solidFill>
                  <a:schemeClr val="bg1"/>
                </a:solidFill>
                <a:latin typeface="Lucida Sans" pitchFamily="-105" charset="0"/>
                <a:ea typeface="Lucida Sans" pitchFamily="-105" charset="0"/>
                <a:cs typeface="Lucida Sans" pitchFamily="-105" charset="0"/>
              </a:rPr>
              <a:t>May 4, 2011</a:t>
            </a:r>
          </a:p>
          <a:p>
            <a:pPr algn="ctr"/>
            <a:r>
              <a:rPr lang="en-US" sz="3200">
                <a:solidFill>
                  <a:schemeClr val="bg1"/>
                </a:solidFill>
                <a:latin typeface="Lucida Sans" pitchFamily="-105" charset="0"/>
                <a:ea typeface="Lucida Sans" pitchFamily="-105" charset="0"/>
                <a:cs typeface="Lucida Sans" pitchFamily="-105" charset="0"/>
              </a:rPr>
              <a:t>David M. Kennedy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03238" y="1143000"/>
            <a:ext cx="8183562" cy="4187825"/>
          </a:xfrm>
        </p:spPr>
        <p:txBody>
          <a:bodyPr/>
          <a:lstStyle/>
          <a:p>
            <a:r>
              <a:rPr lang="en-US">
                <a:latin typeface="Lucida Sans" pitchFamily="-105" charset="0"/>
                <a:ea typeface="Lucida Sans" pitchFamily="-105" charset="0"/>
                <a:cs typeface="Lucida Sans" pitchFamily="-105" charset="0"/>
              </a:rPr>
              <a:t>FY 2011 Continuing Resolution Process</a:t>
            </a:r>
          </a:p>
          <a:p>
            <a:endParaRPr lang="en-US">
              <a:latin typeface="Lucida Sans" pitchFamily="-105" charset="0"/>
              <a:ea typeface="Lucida Sans" pitchFamily="-105" charset="0"/>
              <a:cs typeface="Lucida Sans" pitchFamily="-105" charset="0"/>
            </a:endParaRPr>
          </a:p>
          <a:p>
            <a:r>
              <a:rPr lang="en-US">
                <a:latin typeface="Lucida Sans" pitchFamily="-105" charset="0"/>
                <a:ea typeface="Lucida Sans" pitchFamily="-105" charset="0"/>
                <a:cs typeface="Lucida Sans" pitchFamily="-105" charset="0"/>
              </a:rPr>
              <a:t>Expectations for FY 2012</a:t>
            </a:r>
          </a:p>
          <a:p>
            <a:pPr lvl="1"/>
            <a:endParaRPr lang="en-US">
              <a:latin typeface="Lucida Sans" pitchFamily="-105" charset="0"/>
              <a:ea typeface="Lucida Sans" pitchFamily="-105" charset="0"/>
              <a:cs typeface="Lucida Sans" pitchFamily="-105" charset="0"/>
            </a:endParaRPr>
          </a:p>
          <a:p>
            <a:pPr lvl="1"/>
            <a:endParaRPr lang="en-US">
              <a:latin typeface="Lucida Sans" pitchFamily="-105" charset="0"/>
              <a:ea typeface="Lucida Sans" pitchFamily="-105" charset="0"/>
              <a:cs typeface="Lucida Sans" pitchFamily="-105" charset="0"/>
            </a:endParaRPr>
          </a:p>
          <a:p>
            <a:pPr lvl="1">
              <a:buFont typeface="Arial" pitchFamily="-105" charset="0"/>
              <a:buChar char="•"/>
            </a:pPr>
            <a:endParaRPr lang="en-US">
              <a:latin typeface="Lucida Sans" pitchFamily="-105" charset="0"/>
              <a:ea typeface="Lucida Sans" pitchFamily="-105" charset="0"/>
              <a:cs typeface="Lucida Sans" pitchFamily="-105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152400"/>
            <a:ext cx="8183563" cy="6858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  <a:latin typeface="Lucida Sans" pitchFamily="-105" charset="0"/>
                <a:ea typeface="Lucida Sans" pitchFamily="-105" charset="0"/>
                <a:cs typeface="Lucida Sans" pitchFamily="-105" charset="0"/>
              </a:rPr>
              <a:t>Challenges – Appropriations</a:t>
            </a:r>
          </a:p>
        </p:txBody>
      </p:sp>
      <p:pic>
        <p:nvPicPr>
          <p:cNvPr id="29700" name="Picture 6" descr="Flooding of Trunkline LNGTerminal "/>
          <p:cNvPicPr>
            <a:picLocks noChangeAspect="1" noChangeArrowheads="1"/>
          </p:cNvPicPr>
          <p:nvPr/>
        </p:nvPicPr>
        <p:blipFill>
          <a:blip r:embed="rId3"/>
          <a:srcRect l="6648" t="17500" r="5351" b="12500"/>
          <a:stretch>
            <a:fillRect/>
          </a:stretch>
        </p:blipFill>
        <p:spPr bwMode="auto">
          <a:xfrm>
            <a:off x="1943100" y="2819400"/>
            <a:ext cx="5257800" cy="334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 txBox="1">
            <a:spLocks noChangeArrowheads="1"/>
          </p:cNvSpPr>
          <p:nvPr/>
        </p:nvSpPr>
        <p:spPr bwMode="auto">
          <a:xfrm>
            <a:off x="0" y="225425"/>
            <a:ext cx="9144000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2880" tIns="91440">
            <a:prstTxWarp prst="textNoShape">
              <a:avLst/>
            </a:prstTxWarp>
          </a:bodyPr>
          <a:lstStyle/>
          <a:p>
            <a:pPr marL="265113" indent="-265113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-105" charset="2"/>
              <a:buNone/>
            </a:pPr>
            <a:endParaRPr lang="en-US" sz="2300" b="1">
              <a:solidFill>
                <a:srgbClr val="9DD29C"/>
              </a:solidFill>
              <a:latin typeface="Verdana" pitchFamily="-105" charset="0"/>
              <a:ea typeface="Lucida Sans" pitchFamily="-105" charset="0"/>
              <a:cs typeface="Lucida Sans" pitchFamily="-105" charset="0"/>
            </a:endParaRPr>
          </a:p>
        </p:txBody>
      </p:sp>
      <p:graphicFrame>
        <p:nvGraphicFramePr>
          <p:cNvPr id="6" name="Content Placeholder 7"/>
          <p:cNvGraphicFramePr>
            <a:graphicFrameLocks noGrp="1"/>
          </p:cNvGraphicFramePr>
          <p:nvPr>
            <p:ph idx="1"/>
          </p:nvPr>
        </p:nvGraphicFramePr>
        <p:xfrm>
          <a:off x="152400" y="1782763"/>
          <a:ext cx="8750300" cy="4084320"/>
        </p:xfrm>
        <a:graphic>
          <a:graphicData uri="http://schemas.openxmlformats.org/drawingml/2006/table">
            <a:tbl>
              <a:tblPr/>
              <a:tblGrid>
                <a:gridCol w="4249738"/>
                <a:gridCol w="4500562"/>
              </a:tblGrid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-105" charset="0"/>
                        </a:rPr>
                        <a:t>NOAA’s Coastal Goal Objectives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1B5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B5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B5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B5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-105" charset="0"/>
                        </a:rPr>
                        <a:t>National Ocean Policy Priority Objectives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1B5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B5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B5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B5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C"/>
                    </a:solidFill>
                  </a:tcPr>
                </a:tc>
              </a:tr>
              <a:tr h="593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-105" charset="0"/>
                        </a:rPr>
                        <a:t>Resilient coastal communities that can adapt to the impacts of hazards and climate change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1B5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B5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B5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B5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-105" charset="0"/>
                        </a:rPr>
                        <a:t>Resiliency and adaptation to climate change and ocean acidification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1B5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B5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B5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B5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1D7"/>
                    </a:solidFill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-105" charset="0"/>
                        </a:rPr>
                        <a:t>Comprehensive ocean and coastal planning and management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1B5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B5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B5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B5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-105" charset="0"/>
                        </a:rPr>
                        <a:t>Coastal and marine spatial planning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1B5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B5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B5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B5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C"/>
                    </a:solidFill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-105" charset="0"/>
                        </a:rPr>
                        <a:t>Safe, efficient environmentally sound marine transportation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1B5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B5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B5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B5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-105" charset="0"/>
                        </a:rPr>
                        <a:t>Ocean, Coastal, and Great Lakes observations, mapping, and infrastructure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1B5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B5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B5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B5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1D7"/>
                    </a:solidFill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-105" charset="0"/>
                        </a:rPr>
                        <a:t>Improved coastal water quality supporting human health and coastal ecosystem services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1B5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B5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B5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B5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-105" charset="0"/>
                        </a:rPr>
                        <a:t>Water quality and sustainable practices on land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1B5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B5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B5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B5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C"/>
                    </a:solidFill>
                  </a:tcPr>
                </a:tc>
              </a:tr>
              <a:tr h="574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-105" charset="0"/>
                        </a:rPr>
                        <a:t>Safe, environmentally sound Arctic access and resource management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1B5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B5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B5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B5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-105" charset="0"/>
                        </a:rPr>
                        <a:t>Changing conditions in the Arctic: address environmental stewardship needs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1B5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B5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B5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B5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1D7"/>
                    </a:solidFill>
                  </a:tcPr>
                </a:tc>
              </a:tr>
            </a:tbl>
          </a:graphicData>
        </a:graphic>
      </p:graphicFrame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81000" y="152400"/>
            <a:ext cx="8183563" cy="6858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  <a:latin typeface="Lucida Sans" pitchFamily="-105" charset="0"/>
                <a:ea typeface="Lucida Sans" pitchFamily="-105" charset="0"/>
                <a:cs typeface="Lucida Sans" pitchFamily="-105" charset="0"/>
              </a:rPr>
              <a:t>Opportunities – National Ocean Policy</a:t>
            </a:r>
          </a:p>
        </p:txBody>
      </p:sp>
      <p:sp>
        <p:nvSpPr>
          <p:cNvPr id="19483" name="Slide Number Placeholder 7"/>
          <p:cNvSpPr>
            <a:spLocks noGrp="1"/>
          </p:cNvSpPr>
          <p:nvPr>
            <p:ph type="sldNum" sz="quarter" idx="4294967295"/>
          </p:nvPr>
        </p:nvSpPr>
        <p:spPr>
          <a:xfrm>
            <a:off x="6858000" y="6111875"/>
            <a:ext cx="2286000" cy="365125"/>
          </a:xfrm>
        </p:spPr>
        <p:txBody>
          <a:bodyPr/>
          <a:lstStyle/>
          <a:p>
            <a:fld id="{762BE5BE-92BE-844C-AE42-6151E960678F}" type="slidenum">
              <a:rPr lang="en-US"/>
              <a:pPr/>
              <a:t>3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419600" y="3886200"/>
            <a:ext cx="4479925" cy="593725"/>
          </a:xfrm>
          <a:prstGeom prst="rect">
            <a:avLst/>
          </a:prstGeom>
          <a:noFill/>
          <a:ln w="444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19600" y="3276600"/>
            <a:ext cx="4479925" cy="609600"/>
          </a:xfrm>
          <a:prstGeom prst="rect">
            <a:avLst/>
          </a:prstGeom>
          <a:noFill/>
          <a:ln w="444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419600" y="5276850"/>
            <a:ext cx="4479925" cy="574675"/>
          </a:xfrm>
          <a:prstGeom prst="rect">
            <a:avLst/>
          </a:prstGeom>
          <a:noFill/>
          <a:ln w="444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 txBox="1">
            <a:spLocks noChangeArrowheads="1"/>
          </p:cNvSpPr>
          <p:nvPr/>
        </p:nvSpPr>
        <p:spPr bwMode="auto">
          <a:xfrm>
            <a:off x="0" y="225425"/>
            <a:ext cx="9144000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2880" tIns="91440">
            <a:prstTxWarp prst="textNoShape">
              <a:avLst/>
            </a:prstTxWarp>
          </a:bodyPr>
          <a:lstStyle/>
          <a:p>
            <a:pPr marL="265113" indent="-265113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-105" charset="2"/>
              <a:buNone/>
            </a:pPr>
            <a:endParaRPr lang="en-US" sz="2300" b="1">
              <a:solidFill>
                <a:srgbClr val="9DD29C"/>
              </a:solidFill>
              <a:latin typeface="Verdana" pitchFamily="-105" charset="0"/>
              <a:ea typeface="Lucida Sans" pitchFamily="-105" charset="0"/>
              <a:cs typeface="Lucida Sans" pitchFamily="-105" charset="0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81000" y="152400"/>
            <a:ext cx="8763000" cy="685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Coastal and Marine Spatial Planning</a:t>
            </a:r>
            <a:endParaRPr lang="en-US" dirty="0"/>
          </a:p>
        </p:txBody>
      </p:sp>
      <p:sp>
        <p:nvSpPr>
          <p:cNvPr id="19483" name="Slide Number Placeholder 7"/>
          <p:cNvSpPr>
            <a:spLocks noGrp="1"/>
          </p:cNvSpPr>
          <p:nvPr>
            <p:ph type="sldNum" sz="quarter" idx="4294967295"/>
          </p:nvPr>
        </p:nvSpPr>
        <p:spPr>
          <a:xfrm>
            <a:off x="6858000" y="6111875"/>
            <a:ext cx="2286000" cy="365125"/>
          </a:xfrm>
        </p:spPr>
        <p:txBody>
          <a:bodyPr/>
          <a:lstStyle/>
          <a:p>
            <a:fld id="{1F032188-C131-114B-81CE-C87488727BDF}" type="slidenum">
              <a:rPr lang="en-US"/>
              <a:pPr/>
              <a:t>4</a:t>
            </a:fld>
            <a:endParaRPr lang="en-US"/>
          </a:p>
        </p:txBody>
      </p:sp>
      <p:sp>
        <p:nvSpPr>
          <p:cNvPr id="31749" name="Content Placeholder 10"/>
          <p:cNvSpPr>
            <a:spLocks noGrp="1"/>
          </p:cNvSpPr>
          <p:nvPr>
            <p:ph idx="1"/>
          </p:nvPr>
        </p:nvSpPr>
        <p:spPr>
          <a:xfrm>
            <a:off x="503238" y="1143000"/>
            <a:ext cx="8183562" cy="1981200"/>
          </a:xfrm>
        </p:spPr>
        <p:txBody>
          <a:bodyPr/>
          <a:lstStyle/>
          <a:p>
            <a:r>
              <a:rPr lang="en-US">
                <a:latin typeface="Lucida Sans" pitchFamily="-105" charset="0"/>
                <a:ea typeface="Lucida Sans" pitchFamily="-105" charset="0"/>
                <a:cs typeface="Lucida Sans" pitchFamily="-105" charset="0"/>
              </a:rPr>
              <a:t>Decision-support tools, data integration, and mapping</a:t>
            </a:r>
          </a:p>
          <a:p>
            <a:r>
              <a:rPr lang="en-US">
                <a:latin typeface="Lucida Sans" pitchFamily="-105" charset="0"/>
                <a:ea typeface="Lucida Sans" pitchFamily="-105" charset="0"/>
                <a:cs typeface="Lucida Sans" pitchFamily="-105" charset="0"/>
              </a:rPr>
              <a:t>Effective, ecosystem-based planning through regional governance</a:t>
            </a:r>
          </a:p>
          <a:p>
            <a:pPr>
              <a:buFont typeface="Wingdings 2" pitchFamily="-105" charset="2"/>
              <a:buNone/>
            </a:pPr>
            <a:r>
              <a:rPr lang="en-US">
                <a:latin typeface="Lucida Sans" pitchFamily="-105" charset="0"/>
                <a:ea typeface="Lucida Sans" pitchFamily="-105" charset="0"/>
                <a:cs typeface="Lucida Sans" pitchFamily="-105" charset="0"/>
              </a:rPr>
              <a:t> </a:t>
            </a:r>
          </a:p>
        </p:txBody>
      </p:sp>
      <p:pic>
        <p:nvPicPr>
          <p:cNvPr id="31750" name="Picture 2" descr="Hawaii Coastal Use Mapping Project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3276600"/>
            <a:ext cx="3733800" cy="306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1" name="Picture 2"/>
          <p:cNvPicPr>
            <a:picLocks noChangeAspect="1" noChangeArrowheads="1"/>
          </p:cNvPicPr>
          <p:nvPr/>
        </p:nvPicPr>
        <p:blipFill>
          <a:blip r:embed="rId5"/>
          <a:srcRect l="8749" t="12500" r="1875" b="7500"/>
          <a:stretch>
            <a:fillRect/>
          </a:stretch>
        </p:blipFill>
        <p:spPr bwMode="auto">
          <a:xfrm>
            <a:off x="4419600" y="3276600"/>
            <a:ext cx="4495800" cy="301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04800" y="6359525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900DD97B-124B-B944-A2F6-8DF468706454}" type="slidenum">
              <a:rPr lang="en-US">
                <a:solidFill>
                  <a:srgbClr val="000000"/>
                </a:solidFill>
              </a:rPr>
              <a:pPr/>
              <a:t>5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10" name="Group 36"/>
          <p:cNvGrpSpPr>
            <a:grpSpLocks/>
          </p:cNvGrpSpPr>
          <p:nvPr/>
        </p:nvGrpSpPr>
        <p:grpSpPr bwMode="auto">
          <a:xfrm>
            <a:off x="431800" y="1639888"/>
            <a:ext cx="5376863" cy="731520"/>
            <a:chOff x="395" y="1033"/>
            <a:chExt cx="2951" cy="424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9" name="Rectangle 8"/>
            <p:cNvSpPr/>
            <p:nvPr/>
          </p:nvSpPr>
          <p:spPr>
            <a:xfrm>
              <a:off x="395" y="1033"/>
              <a:ext cx="2951" cy="424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>
                <a:solidFill>
                  <a:prstClr val="white"/>
                </a:solidFill>
              </a:endParaRPr>
            </a:p>
          </p:txBody>
        </p:sp>
        <p:pic>
          <p:nvPicPr>
            <p:cNvPr id="14373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l="25217" t="24797" r="11725" b="40694"/>
            <a:stretch>
              <a:fillRect/>
            </a:stretch>
          </p:blipFill>
          <p:spPr bwMode="auto">
            <a:xfrm>
              <a:off x="420" y="1059"/>
              <a:ext cx="901" cy="37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pic>
      </p:grpSp>
      <p:grpSp>
        <p:nvGrpSpPr>
          <p:cNvPr id="16" name="Group 37"/>
          <p:cNvGrpSpPr>
            <a:grpSpLocks/>
          </p:cNvGrpSpPr>
          <p:nvPr/>
        </p:nvGrpSpPr>
        <p:grpSpPr bwMode="auto">
          <a:xfrm>
            <a:off x="422276" y="2412048"/>
            <a:ext cx="5386387" cy="731520"/>
            <a:chOff x="407" y="1525"/>
            <a:chExt cx="2943" cy="423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3" name="Rectangle 12"/>
            <p:cNvSpPr/>
            <p:nvPr/>
          </p:nvSpPr>
          <p:spPr>
            <a:xfrm>
              <a:off x="407" y="1525"/>
              <a:ext cx="2943" cy="423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>
                <a:solidFill>
                  <a:prstClr val="white"/>
                </a:solidFill>
              </a:endParaRPr>
            </a:p>
          </p:txBody>
        </p:sp>
        <p:pic>
          <p:nvPicPr>
            <p:cNvPr id="14371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 t="16574" b="11949"/>
            <a:stretch>
              <a:fillRect/>
            </a:stretch>
          </p:blipFill>
          <p:spPr bwMode="auto">
            <a:xfrm>
              <a:off x="413" y="1547"/>
              <a:ext cx="902" cy="39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pic>
      </p:grpSp>
      <p:grpSp>
        <p:nvGrpSpPr>
          <p:cNvPr id="32773" name="Group 38"/>
          <p:cNvGrpSpPr>
            <a:grpSpLocks/>
          </p:cNvGrpSpPr>
          <p:nvPr/>
        </p:nvGrpSpPr>
        <p:grpSpPr bwMode="auto">
          <a:xfrm>
            <a:off x="411163" y="3184525"/>
            <a:ext cx="5397500" cy="731838"/>
            <a:chOff x="407" y="2016"/>
            <a:chExt cx="2943" cy="424"/>
          </a:xfrm>
        </p:grpSpPr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407" y="2016"/>
              <a:ext cx="2943" cy="424"/>
            </a:xfrm>
            <a:prstGeom prst="rect">
              <a:avLst/>
            </a:prstGeom>
            <a:gradFill rotWithShape="1">
              <a:gsLst>
                <a:gs pos="0">
                  <a:srgbClr val="8DABCC"/>
                </a:gs>
                <a:gs pos="25000">
                  <a:srgbClr val="97B3D3"/>
                </a:gs>
                <a:gs pos="100000">
                  <a:srgbClr val="D1DEEE"/>
                </a:gs>
              </a:gsLst>
              <a:lin ang="16200000" scaled="1"/>
            </a:gradFill>
            <a:ln w="9525">
              <a:solidFill>
                <a:srgbClr val="035E94"/>
              </a:solidFill>
              <a:miter lim="800000"/>
              <a:headEnd/>
              <a:tailEnd/>
            </a:ln>
            <a:effectLst>
              <a:outerShdw blurRad="63500" dist="38100" dir="5400000" rotWithShape="0">
                <a:srgbClr val="000000">
                  <a:alpha val="39999"/>
                </a:srgbClr>
              </a:outerShdw>
            </a:effectLst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>
                <a:solidFill>
                  <a:prstClr val="white"/>
                </a:solidFill>
                <a:latin typeface="+mn-lt"/>
              </a:endParaRPr>
            </a:p>
          </p:txBody>
        </p:sp>
        <p:pic>
          <p:nvPicPr>
            <p:cNvPr id="14369" name="Picture 3"/>
            <p:cNvPicPr>
              <a:picLocks noChangeAspect="1" noChangeArrowheads="1"/>
            </p:cNvPicPr>
            <p:nvPr/>
          </p:nvPicPr>
          <p:blipFill>
            <a:blip r:embed="rId5"/>
            <a:srcRect l="11760" t="39249" r="3143" b="13245"/>
            <a:stretch>
              <a:fillRect/>
            </a:stretch>
          </p:blipFill>
          <p:spPr bwMode="auto">
            <a:xfrm>
              <a:off x="432" y="2028"/>
              <a:ext cx="878" cy="383"/>
            </a:xfrm>
            <a:prstGeom prst="rect">
              <a:avLst/>
            </a:prstGeom>
            <a:gradFill rotWithShape="1">
              <a:gsLst>
                <a:gs pos="0">
                  <a:srgbClr val="8DABCC"/>
                </a:gs>
                <a:gs pos="25000">
                  <a:srgbClr val="97B3D3"/>
                </a:gs>
                <a:gs pos="100000">
                  <a:srgbClr val="D1DEEE"/>
                </a:gs>
              </a:gsLst>
              <a:lin ang="16200000" scaled="1"/>
            </a:gradFill>
            <a:ln w="9525">
              <a:noFill/>
              <a:miter lim="800000"/>
              <a:headEnd/>
              <a:tailEnd/>
            </a:ln>
            <a:effectLst>
              <a:outerShdw blurRad="63500" dist="38100" dir="5400000" rotWithShape="0">
                <a:srgbClr val="000000">
                  <a:alpha val="39999"/>
                </a:srgbClr>
              </a:outerShdw>
            </a:effectLst>
          </p:spPr>
        </p:pic>
      </p:grpSp>
      <p:grpSp>
        <p:nvGrpSpPr>
          <p:cNvPr id="32774" name="Group 39"/>
          <p:cNvGrpSpPr>
            <a:grpSpLocks/>
          </p:cNvGrpSpPr>
          <p:nvPr/>
        </p:nvGrpSpPr>
        <p:grpSpPr bwMode="auto">
          <a:xfrm>
            <a:off x="388938" y="3956050"/>
            <a:ext cx="5419725" cy="731838"/>
            <a:chOff x="407" y="2502"/>
            <a:chExt cx="2936" cy="423"/>
          </a:xfrm>
        </p:grpSpPr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407" y="2502"/>
              <a:ext cx="2936" cy="423"/>
            </a:xfrm>
            <a:prstGeom prst="rect">
              <a:avLst/>
            </a:prstGeom>
            <a:gradFill rotWithShape="1">
              <a:gsLst>
                <a:gs pos="0">
                  <a:srgbClr val="8DABCC"/>
                </a:gs>
                <a:gs pos="25000">
                  <a:srgbClr val="97B3D3"/>
                </a:gs>
                <a:gs pos="100000">
                  <a:srgbClr val="D1DEEE"/>
                </a:gs>
              </a:gsLst>
              <a:lin ang="16200000" scaled="1"/>
            </a:gradFill>
            <a:ln w="9525">
              <a:solidFill>
                <a:srgbClr val="035E94"/>
              </a:solidFill>
              <a:miter lim="800000"/>
              <a:headEnd/>
              <a:tailEnd/>
            </a:ln>
            <a:effectLst>
              <a:outerShdw blurRad="63500" dist="38100" dir="5400000" rotWithShape="0">
                <a:srgbClr val="000000">
                  <a:alpha val="39999"/>
                </a:srgbClr>
              </a:outerShdw>
            </a:effectLst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>
                <a:solidFill>
                  <a:prstClr val="white"/>
                </a:solidFill>
                <a:latin typeface="+mn-lt"/>
              </a:endParaRPr>
            </a:p>
          </p:txBody>
        </p:sp>
        <p:pic>
          <p:nvPicPr>
            <p:cNvPr id="14366" name="Picture 4"/>
            <p:cNvPicPr>
              <a:picLocks noChangeAspect="1" noChangeArrowheads="1"/>
            </p:cNvPicPr>
            <p:nvPr/>
          </p:nvPicPr>
          <p:blipFill>
            <a:blip r:embed="rId6"/>
            <a:srcRect l="38776" t="84938" r="47832" b="12029"/>
            <a:stretch>
              <a:fillRect/>
            </a:stretch>
          </p:blipFill>
          <p:spPr bwMode="auto">
            <a:xfrm>
              <a:off x="440" y="2559"/>
              <a:ext cx="870" cy="157"/>
            </a:xfrm>
            <a:prstGeom prst="rect">
              <a:avLst/>
            </a:prstGeom>
            <a:gradFill rotWithShape="1">
              <a:gsLst>
                <a:gs pos="0">
                  <a:srgbClr val="8DABCC"/>
                </a:gs>
                <a:gs pos="25000">
                  <a:srgbClr val="97B3D3"/>
                </a:gs>
                <a:gs pos="100000">
                  <a:srgbClr val="D1DEEE"/>
                </a:gs>
              </a:gsLst>
              <a:lin ang="16200000" scaled="1"/>
            </a:gradFill>
            <a:ln w="9525">
              <a:noFill/>
              <a:miter lim="800000"/>
              <a:headEnd/>
              <a:tailEnd/>
            </a:ln>
            <a:effectLst>
              <a:outerShdw blurRad="63500" dist="38100" dir="5400000" rotWithShape="0">
                <a:srgbClr val="000000">
                  <a:alpha val="39999"/>
                </a:srgbClr>
              </a:outerShdw>
            </a:effectLst>
          </p:spPr>
        </p:pic>
        <p:pic>
          <p:nvPicPr>
            <p:cNvPr id="14367" name="Picture 4"/>
            <p:cNvPicPr>
              <a:picLocks noChangeAspect="1" noChangeArrowheads="1"/>
            </p:cNvPicPr>
            <p:nvPr/>
          </p:nvPicPr>
          <p:blipFill>
            <a:blip r:embed="rId6"/>
            <a:srcRect l="52315" t="85030" r="34225" b="11967"/>
            <a:stretch>
              <a:fillRect/>
            </a:stretch>
          </p:blipFill>
          <p:spPr bwMode="auto">
            <a:xfrm>
              <a:off x="440" y="2711"/>
              <a:ext cx="870" cy="155"/>
            </a:xfrm>
            <a:prstGeom prst="rect">
              <a:avLst/>
            </a:prstGeom>
            <a:gradFill rotWithShape="1">
              <a:gsLst>
                <a:gs pos="0">
                  <a:srgbClr val="8DABCC"/>
                </a:gs>
                <a:gs pos="25000">
                  <a:srgbClr val="97B3D3"/>
                </a:gs>
                <a:gs pos="100000">
                  <a:srgbClr val="D1DEEE"/>
                </a:gs>
              </a:gsLst>
              <a:lin ang="16200000" scaled="1"/>
            </a:gradFill>
            <a:ln w="9525">
              <a:noFill/>
              <a:miter lim="800000"/>
              <a:headEnd/>
              <a:tailEnd/>
            </a:ln>
            <a:effectLst>
              <a:outerShdw blurRad="63500" dist="38100" dir="5400000" rotWithShape="0">
                <a:srgbClr val="000000">
                  <a:alpha val="39999"/>
                </a:srgbClr>
              </a:outerShdw>
            </a:effectLst>
          </p:spPr>
        </p:pic>
      </p:grpSp>
      <p:grpSp>
        <p:nvGrpSpPr>
          <p:cNvPr id="32775" name="Group 40"/>
          <p:cNvGrpSpPr>
            <a:grpSpLocks/>
          </p:cNvGrpSpPr>
          <p:nvPr/>
        </p:nvGrpSpPr>
        <p:grpSpPr bwMode="auto">
          <a:xfrm>
            <a:off x="388938" y="4729163"/>
            <a:ext cx="5419725" cy="730250"/>
            <a:chOff x="418" y="2999"/>
            <a:chExt cx="2922" cy="423"/>
          </a:xfrm>
        </p:grpSpPr>
        <p:sp>
          <p:nvSpPr>
            <p:cNvPr id="2" name="Rectangle 11"/>
            <p:cNvSpPr>
              <a:spLocks noChangeArrowheads="1"/>
            </p:cNvSpPr>
            <p:nvPr/>
          </p:nvSpPr>
          <p:spPr bwMode="auto">
            <a:xfrm>
              <a:off x="418" y="2999"/>
              <a:ext cx="2922" cy="423"/>
            </a:xfrm>
            <a:prstGeom prst="rect">
              <a:avLst/>
            </a:prstGeom>
            <a:gradFill rotWithShape="1">
              <a:gsLst>
                <a:gs pos="0">
                  <a:srgbClr val="8DABCC"/>
                </a:gs>
                <a:gs pos="25000">
                  <a:srgbClr val="97B3D3"/>
                </a:gs>
                <a:gs pos="100000">
                  <a:srgbClr val="D1DEEE"/>
                </a:gs>
              </a:gsLst>
              <a:lin ang="16200000" scaled="1"/>
            </a:gradFill>
            <a:ln w="9525">
              <a:solidFill>
                <a:srgbClr val="035E94"/>
              </a:solidFill>
              <a:miter lim="800000"/>
              <a:headEnd/>
              <a:tailEnd/>
            </a:ln>
            <a:effectLst>
              <a:outerShdw blurRad="63500" dist="38100" dir="5400000" rotWithShape="0">
                <a:srgbClr val="000000">
                  <a:alpha val="39999"/>
                </a:srgbClr>
              </a:outerShdw>
            </a:effectLst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>
                <a:solidFill>
                  <a:prstClr val="white"/>
                </a:solidFill>
                <a:latin typeface="+mn-lt"/>
              </a:endParaRPr>
            </a:p>
          </p:txBody>
        </p:sp>
        <p:pic>
          <p:nvPicPr>
            <p:cNvPr id="14364" name="Picture 5"/>
            <p:cNvPicPr>
              <a:picLocks noChangeAspect="1" noChangeArrowheads="1"/>
            </p:cNvPicPr>
            <p:nvPr/>
          </p:nvPicPr>
          <p:blipFill>
            <a:blip r:embed="rId7"/>
            <a:srcRect b="6599"/>
            <a:stretch>
              <a:fillRect/>
            </a:stretch>
          </p:blipFill>
          <p:spPr bwMode="auto">
            <a:xfrm>
              <a:off x="454" y="3034"/>
              <a:ext cx="850" cy="348"/>
            </a:xfrm>
            <a:prstGeom prst="rect">
              <a:avLst/>
            </a:prstGeom>
            <a:gradFill rotWithShape="1">
              <a:gsLst>
                <a:gs pos="0">
                  <a:srgbClr val="8DABCC"/>
                </a:gs>
                <a:gs pos="25000">
                  <a:srgbClr val="97B3D3"/>
                </a:gs>
                <a:gs pos="100000">
                  <a:srgbClr val="D1DEEE"/>
                </a:gs>
              </a:gsLst>
              <a:lin ang="16200000" scaled="1"/>
            </a:gradFill>
            <a:ln w="9525">
              <a:noFill/>
              <a:miter lim="800000"/>
              <a:headEnd/>
              <a:tailEnd/>
            </a:ln>
            <a:effectLst>
              <a:outerShdw blurRad="63500" dist="38100" dir="5400000" rotWithShape="0">
                <a:srgbClr val="000000">
                  <a:alpha val="39999"/>
                </a:srgbClr>
              </a:outerShdw>
            </a:effectLst>
          </p:spPr>
        </p:pic>
      </p:grpSp>
      <p:grpSp>
        <p:nvGrpSpPr>
          <p:cNvPr id="32776" name="Group 41"/>
          <p:cNvGrpSpPr>
            <a:grpSpLocks/>
          </p:cNvGrpSpPr>
          <p:nvPr/>
        </p:nvGrpSpPr>
        <p:grpSpPr bwMode="auto">
          <a:xfrm>
            <a:off x="400050" y="5500688"/>
            <a:ext cx="5408613" cy="731837"/>
            <a:chOff x="412" y="3479"/>
            <a:chExt cx="2915" cy="423"/>
          </a:xfrm>
        </p:grpSpPr>
        <p:sp>
          <p:nvSpPr>
            <p:cNvPr id="3" name="Rectangle 14"/>
            <p:cNvSpPr>
              <a:spLocks noChangeArrowheads="1"/>
            </p:cNvSpPr>
            <p:nvPr/>
          </p:nvSpPr>
          <p:spPr bwMode="auto">
            <a:xfrm>
              <a:off x="412" y="3479"/>
              <a:ext cx="2915" cy="423"/>
            </a:xfrm>
            <a:prstGeom prst="rect">
              <a:avLst/>
            </a:prstGeom>
            <a:gradFill rotWithShape="1">
              <a:gsLst>
                <a:gs pos="0">
                  <a:srgbClr val="8DABCC"/>
                </a:gs>
                <a:gs pos="25000">
                  <a:srgbClr val="97B3D3"/>
                </a:gs>
                <a:gs pos="100000">
                  <a:srgbClr val="D1DEEE"/>
                </a:gs>
              </a:gsLst>
              <a:lin ang="16200000" scaled="1"/>
            </a:gradFill>
            <a:ln w="9525">
              <a:solidFill>
                <a:srgbClr val="035E94"/>
              </a:solidFill>
              <a:miter lim="800000"/>
              <a:headEnd/>
              <a:tailEnd/>
            </a:ln>
            <a:effectLst>
              <a:outerShdw blurRad="63500" dist="38100" dir="5400000" rotWithShape="0">
                <a:srgbClr val="000000">
                  <a:alpha val="39999"/>
                </a:srgbClr>
              </a:outerShdw>
            </a:effectLst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>
                <a:solidFill>
                  <a:prstClr val="white"/>
                </a:solidFill>
                <a:latin typeface="+mn-lt"/>
              </a:endParaRPr>
            </a:p>
          </p:txBody>
        </p:sp>
        <p:pic>
          <p:nvPicPr>
            <p:cNvPr id="14362" name="Picture 8"/>
            <p:cNvPicPr>
              <a:picLocks noChangeAspect="1" noChangeArrowheads="1"/>
            </p:cNvPicPr>
            <p:nvPr/>
          </p:nvPicPr>
          <p:blipFill>
            <a:blip r:embed="rId8"/>
            <a:srcRect l="14925" b="2548"/>
            <a:stretch>
              <a:fillRect/>
            </a:stretch>
          </p:blipFill>
          <p:spPr bwMode="auto">
            <a:xfrm>
              <a:off x="444" y="3519"/>
              <a:ext cx="858" cy="357"/>
            </a:xfrm>
            <a:prstGeom prst="rect">
              <a:avLst/>
            </a:prstGeom>
            <a:gradFill rotWithShape="1">
              <a:gsLst>
                <a:gs pos="0">
                  <a:srgbClr val="8DABCC"/>
                </a:gs>
                <a:gs pos="25000">
                  <a:srgbClr val="97B3D3"/>
                </a:gs>
                <a:gs pos="100000">
                  <a:srgbClr val="D1DEEE"/>
                </a:gs>
              </a:gsLst>
              <a:lin ang="16200000" scaled="1"/>
            </a:gradFill>
            <a:ln w="9525">
              <a:noFill/>
              <a:miter lim="800000"/>
              <a:headEnd/>
              <a:tailEnd/>
            </a:ln>
            <a:effectLst>
              <a:outerShdw blurRad="63500" dist="38100" dir="5400000" rotWithShape="0">
                <a:srgbClr val="000000">
                  <a:alpha val="39999"/>
                </a:srgbClr>
              </a:outerShdw>
            </a:effectLst>
          </p:spPr>
        </p:pic>
      </p:grp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5867400" y="2406650"/>
            <a:ext cx="3032125" cy="731838"/>
          </a:xfrm>
          <a:prstGeom prst="rect">
            <a:avLst/>
          </a:prstGeom>
          <a:gradFill rotWithShape="1">
            <a:gsLst>
              <a:gs pos="0">
                <a:srgbClr val="8DABCC"/>
              </a:gs>
              <a:gs pos="25000">
                <a:srgbClr val="97B3D3"/>
              </a:gs>
              <a:gs pos="100000">
                <a:srgbClr val="D1DEEE"/>
              </a:gs>
            </a:gsLst>
            <a:lin ang="16200000" scaled="1"/>
          </a:gradFill>
          <a:ln w="9525">
            <a:solidFill>
              <a:srgbClr val="035E94"/>
            </a:solidFill>
            <a:miter lim="800000"/>
            <a:headEnd/>
            <a:tailEnd/>
          </a:ln>
          <a:effectLst>
            <a:outerShdw blurRad="63500" dist="38100" dir="5400000" rotWithShape="0">
              <a:srgbClr val="000000">
                <a:alpha val="39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1200">
                <a:solidFill>
                  <a:srgbClr val="000000"/>
                </a:solidFill>
                <a:latin typeface="Constantia" pitchFamily="-105" charset="0"/>
              </a:rPr>
              <a:t>Improved baseline obs and understanding of Arctic climate ecosystems to reduce uncertainty of changing Arctic impacts.</a:t>
            </a:r>
            <a:endParaRPr lang="en-US" sz="1200" b="1">
              <a:solidFill>
                <a:srgbClr val="000000"/>
              </a:solidFill>
              <a:latin typeface="Constantia" pitchFamily="-105" charset="0"/>
            </a:endParaRPr>
          </a:p>
        </p:txBody>
      </p:sp>
      <p:sp>
        <p:nvSpPr>
          <p:cNvPr id="4" name="Rectangle 14"/>
          <p:cNvSpPr>
            <a:spLocks noChangeArrowheads="1"/>
          </p:cNvSpPr>
          <p:nvPr/>
        </p:nvSpPr>
        <p:spPr bwMode="auto">
          <a:xfrm>
            <a:off x="5867400" y="3946525"/>
            <a:ext cx="3009900" cy="731838"/>
          </a:xfrm>
          <a:prstGeom prst="rect">
            <a:avLst/>
          </a:prstGeom>
          <a:gradFill rotWithShape="1">
            <a:gsLst>
              <a:gs pos="0">
                <a:srgbClr val="8DABCC"/>
              </a:gs>
              <a:gs pos="25000">
                <a:srgbClr val="97B3D3"/>
              </a:gs>
              <a:gs pos="100000">
                <a:srgbClr val="D1DEEE"/>
              </a:gs>
            </a:gsLst>
            <a:lin ang="16200000" scaled="1"/>
          </a:gradFill>
          <a:ln w="9525">
            <a:solidFill>
              <a:srgbClr val="035E94"/>
            </a:solidFill>
            <a:miter lim="800000"/>
            <a:headEnd/>
            <a:tailEnd/>
          </a:ln>
          <a:effectLst>
            <a:outerShdw blurRad="63500" dist="38100" dir="5400000" rotWithShape="0">
              <a:srgbClr val="000000">
                <a:alpha val="39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prstClr val="black"/>
                </a:solidFill>
                <a:latin typeface="Constantia" pitchFamily="18" charset="0"/>
              </a:rPr>
              <a:t>For cooperation and sharing of data, </a:t>
            </a:r>
            <a:r>
              <a:rPr lang="en-US" sz="1200" dirty="0" err="1">
                <a:solidFill>
                  <a:prstClr val="black"/>
                </a:solidFill>
                <a:latin typeface="Constantia" pitchFamily="18" charset="0"/>
              </a:rPr>
              <a:t>obs</a:t>
            </a:r>
            <a:r>
              <a:rPr lang="en-US" sz="1200" dirty="0">
                <a:solidFill>
                  <a:prstClr val="black"/>
                </a:solidFill>
                <a:latin typeface="Constantia" pitchFamily="18" charset="0"/>
              </a:rPr>
              <a:t> platforms, and intellectual resources to achieve Arctic science/EBM goals. </a:t>
            </a:r>
          </a:p>
        </p:txBody>
      </p:sp>
      <p:sp>
        <p:nvSpPr>
          <p:cNvPr id="6" name="Rectangle 14"/>
          <p:cNvSpPr>
            <a:spLocks noChangeArrowheads="1"/>
          </p:cNvSpPr>
          <p:nvPr/>
        </p:nvSpPr>
        <p:spPr bwMode="auto">
          <a:xfrm>
            <a:off x="5867400" y="5486400"/>
            <a:ext cx="3021013" cy="731838"/>
          </a:xfrm>
          <a:prstGeom prst="rect">
            <a:avLst/>
          </a:prstGeom>
          <a:gradFill rotWithShape="1">
            <a:gsLst>
              <a:gs pos="0">
                <a:srgbClr val="8DABCC"/>
              </a:gs>
              <a:gs pos="25000">
                <a:srgbClr val="97B3D3"/>
              </a:gs>
              <a:gs pos="100000">
                <a:srgbClr val="D1DEEE"/>
              </a:gs>
            </a:gsLst>
            <a:lin ang="16200000" scaled="1"/>
          </a:gradFill>
          <a:ln w="9525">
            <a:solidFill>
              <a:srgbClr val="035E94"/>
            </a:solidFill>
            <a:miter lim="800000"/>
            <a:headEnd/>
            <a:tailEnd/>
          </a:ln>
          <a:effectLst>
            <a:outerShdw blurRad="63500" dist="38100" dir="5400000" rotWithShape="0">
              <a:srgbClr val="000000">
                <a:alpha val="39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prstClr val="black"/>
                </a:solidFill>
                <a:latin typeface="Constantia" pitchFamily="18" charset="0"/>
              </a:rPr>
              <a:t>Support with improved geospatial infrastructure, safe navigation, oil spill response readiness, and climate change adaption strategies. 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5867400" y="4716463"/>
            <a:ext cx="3008313" cy="731837"/>
          </a:xfrm>
          <a:prstGeom prst="rect">
            <a:avLst/>
          </a:prstGeom>
          <a:gradFill rotWithShape="1">
            <a:gsLst>
              <a:gs pos="0">
                <a:srgbClr val="8DABCC"/>
              </a:gs>
              <a:gs pos="25000">
                <a:srgbClr val="97B3D3"/>
              </a:gs>
              <a:gs pos="100000">
                <a:srgbClr val="D1DEEE"/>
              </a:gs>
            </a:gsLst>
            <a:lin ang="16200000" scaled="1"/>
          </a:gradFill>
          <a:ln w="9525">
            <a:solidFill>
              <a:srgbClr val="035E94"/>
            </a:solidFill>
            <a:miter lim="800000"/>
            <a:headEnd/>
            <a:tailEnd/>
          </a:ln>
          <a:effectLst>
            <a:outerShdw blurRad="63500" dist="38100" dir="5400000" rotWithShape="0">
              <a:srgbClr val="000000">
                <a:alpha val="39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prstClr val="black"/>
                </a:solidFill>
                <a:latin typeface="Constantia" pitchFamily="18" charset="0"/>
              </a:rPr>
              <a:t>Using sound science to support healthy, productive, and resilient ecosystems.</a:t>
            </a:r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5867400" y="3176588"/>
            <a:ext cx="3033713" cy="731837"/>
          </a:xfrm>
          <a:prstGeom prst="rect">
            <a:avLst/>
          </a:prstGeom>
          <a:gradFill rotWithShape="1">
            <a:gsLst>
              <a:gs pos="0">
                <a:srgbClr val="8DABCC"/>
              </a:gs>
              <a:gs pos="25000">
                <a:srgbClr val="97B3D3"/>
              </a:gs>
              <a:gs pos="100000">
                <a:srgbClr val="D1DEEE"/>
              </a:gs>
            </a:gsLst>
            <a:lin ang="16200000" scaled="1"/>
          </a:gradFill>
          <a:ln w="9525">
            <a:solidFill>
              <a:srgbClr val="035E94"/>
            </a:solidFill>
            <a:miter lim="800000"/>
            <a:headEnd/>
            <a:tailEnd/>
          </a:ln>
          <a:effectLst>
            <a:outerShdw blurRad="63500" dist="38100" dir="5400000" rotWithShape="0">
              <a:srgbClr val="000000">
                <a:alpha val="39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prstClr val="black"/>
                </a:solidFill>
                <a:latin typeface="Constantia" pitchFamily="18" charset="0"/>
              </a:rPr>
              <a:t>Ensures society can prepare for and respond appropriately to weather-related routine and extreme events. </a:t>
            </a: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5867400" y="1636713"/>
            <a:ext cx="3030538" cy="731837"/>
          </a:xfrm>
          <a:prstGeom prst="rect">
            <a:avLst/>
          </a:prstGeom>
          <a:gradFill rotWithShape="1">
            <a:gsLst>
              <a:gs pos="0">
                <a:srgbClr val="8DABCC"/>
              </a:gs>
              <a:gs pos="25000">
                <a:srgbClr val="97B3D3"/>
              </a:gs>
              <a:gs pos="100000">
                <a:srgbClr val="D1DEEE"/>
              </a:gs>
            </a:gsLst>
            <a:lin ang="16200000" scaled="1"/>
          </a:gradFill>
          <a:ln w="9525">
            <a:solidFill>
              <a:srgbClr val="035E94"/>
            </a:solidFill>
            <a:miter lim="800000"/>
            <a:headEnd/>
            <a:tailEnd/>
          </a:ln>
          <a:effectLst>
            <a:outerShdw blurRad="63500" dist="38100" dir="5400000" rotWithShape="0">
              <a:srgbClr val="000000">
                <a:alpha val="39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prstClr val="black"/>
                </a:solidFill>
                <a:latin typeface="Constantia" pitchFamily="18" charset="0"/>
              </a:rPr>
              <a:t>Accurate daily to decadal predictions of sea ice for safe Arctic operations </a:t>
            </a:r>
            <a:r>
              <a:rPr lang="en-US" sz="1200" dirty="0">
                <a:solidFill>
                  <a:prstClr val="black"/>
                </a:solidFill>
                <a:latin typeface="Constantia" pitchFamily="18" charset="0"/>
              </a:rPr>
              <a:t>and ecosystem </a:t>
            </a:r>
            <a:r>
              <a:rPr lang="en-US" sz="1200" dirty="0">
                <a:solidFill>
                  <a:prstClr val="black"/>
                </a:solidFill>
                <a:latin typeface="Constantia" pitchFamily="18" charset="0"/>
              </a:rPr>
              <a:t>stewardship.</a:t>
            </a:r>
          </a:p>
        </p:txBody>
      </p:sp>
      <p:graphicFrame>
        <p:nvGraphicFramePr>
          <p:cNvPr id="21551" name="Group 47"/>
          <p:cNvGraphicFramePr>
            <a:graphicFrameLocks noGrp="1"/>
          </p:cNvGraphicFramePr>
          <p:nvPr>
            <p:ph idx="1"/>
          </p:nvPr>
        </p:nvGraphicFramePr>
        <p:xfrm>
          <a:off x="412750" y="1692275"/>
          <a:ext cx="5119688" cy="4592640"/>
        </p:xfrm>
        <a:graphic>
          <a:graphicData uri="http://schemas.openxmlformats.org/drawingml/2006/table">
            <a:tbl>
              <a:tblPr/>
              <a:tblGrid>
                <a:gridCol w="5119688"/>
              </a:tblGrid>
              <a:tr h="690563">
                <a:tc>
                  <a:txBody>
                    <a:bodyPr/>
                    <a:lstStyle/>
                    <a:p>
                      <a:pPr marL="171291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-105" charset="0"/>
                        </a:rPr>
                        <a:t>Forecast Sea Ice</a:t>
                      </a:r>
                    </a:p>
                    <a:p>
                      <a:pPr marL="171291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tantia" pitchFamily="-105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1688">
                <a:tc>
                  <a:txBody>
                    <a:bodyPr/>
                    <a:lstStyle/>
                    <a:p>
                      <a:pPr marL="171291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-105" charset="0"/>
                        </a:rPr>
                        <a:t>Strengthen Foundational Science to Understand and Detect Arctic Climate and Ecosystem Changes 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9300">
                <a:tc>
                  <a:txBody>
                    <a:bodyPr/>
                    <a:lstStyle/>
                    <a:p>
                      <a:pPr marL="171291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-105" charset="0"/>
                        </a:rPr>
                        <a:t>Improve Weather and Water Forecasts and Warnings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7713">
                <a:tc>
                  <a:txBody>
                    <a:bodyPr/>
                    <a:lstStyle/>
                    <a:p>
                      <a:pPr marL="171291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-105" charset="0"/>
                        </a:rPr>
                        <a:t>Enhance International and National Partnerships 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1688">
                <a:tc>
                  <a:txBody>
                    <a:bodyPr/>
                    <a:lstStyle/>
                    <a:p>
                      <a:pPr marL="171291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-105" charset="0"/>
                        </a:rPr>
                        <a:t>Improve Stewardship and Management of Ocean and Coastal Resources in the Arctic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1688">
                <a:tc>
                  <a:txBody>
                    <a:bodyPr/>
                    <a:lstStyle/>
                    <a:p>
                      <a:pPr marL="171291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-105" charset="0"/>
                        </a:rPr>
                        <a:t>Advance Resilient and Healthy </a:t>
                      </a:r>
                      <a:b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-105" charset="0"/>
                        </a:rPr>
                      </a:b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-105" charset="0"/>
                        </a:rPr>
                        <a:t>Arctic Communities and Economies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2790" name="Text Box 48"/>
          <p:cNvSpPr txBox="1">
            <a:spLocks noChangeArrowheads="1"/>
          </p:cNvSpPr>
          <p:nvPr/>
        </p:nvSpPr>
        <p:spPr bwMode="auto">
          <a:xfrm>
            <a:off x="2708275" y="1209675"/>
            <a:ext cx="21256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9DD29C"/>
                </a:solidFill>
                <a:latin typeface="Constantia" pitchFamily="-105" charset="0"/>
              </a:rPr>
              <a:t>Arctic V&amp;S Goal</a:t>
            </a:r>
          </a:p>
        </p:txBody>
      </p:sp>
      <p:sp>
        <p:nvSpPr>
          <p:cNvPr id="32791" name="Text Box 49"/>
          <p:cNvSpPr txBox="1">
            <a:spLocks noChangeArrowheads="1"/>
          </p:cNvSpPr>
          <p:nvPr/>
        </p:nvSpPr>
        <p:spPr bwMode="auto">
          <a:xfrm>
            <a:off x="6708775" y="1208088"/>
            <a:ext cx="2209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9DD29C"/>
                </a:solidFill>
                <a:latin typeface="Constantia" pitchFamily="-105" charset="0"/>
              </a:rPr>
              <a:t>Purpose</a:t>
            </a:r>
          </a:p>
        </p:txBody>
      </p:sp>
      <p:sp>
        <p:nvSpPr>
          <p:cNvPr id="43" name="Title 6"/>
          <p:cNvSpPr>
            <a:spLocks noGrp="1"/>
          </p:cNvSpPr>
          <p:nvPr>
            <p:ph type="title"/>
          </p:nvPr>
        </p:nvSpPr>
        <p:spPr>
          <a:xfrm>
            <a:off x="381000" y="152400"/>
            <a:ext cx="8183563" cy="6858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  <a:latin typeface="Lucida Sans" pitchFamily="-105" charset="0"/>
                <a:ea typeface="Lucida Sans" pitchFamily="-105" charset="0"/>
                <a:cs typeface="Lucida Sans" pitchFamily="-105" charset="0"/>
              </a:rPr>
              <a:t>NOAA’s Arctic Vision and Strategy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 anchor="ctr">
            <a:noAutofit/>
          </a:bodyPr>
          <a:lstStyle/>
          <a:p>
            <a:pPr>
              <a:defRPr/>
            </a:pPr>
            <a:r>
              <a:rPr lang="en-US" dirty="0" smtClean="0"/>
              <a:t>Addressing Arctic Needs</a:t>
            </a:r>
            <a:endParaRPr lang="en-US" dirty="0"/>
          </a:p>
        </p:txBody>
      </p:sp>
      <p:sp>
        <p:nvSpPr>
          <p:cNvPr id="33795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04800" y="6359525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9E685526-0932-E94F-A079-89821DF251F2}" type="slidenum">
              <a:rPr lang="en-US">
                <a:solidFill>
                  <a:srgbClr val="000000"/>
                </a:solidFill>
              </a:rPr>
              <a:pPr/>
              <a:t>6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33796" name="Picture 2"/>
          <p:cNvPicPr>
            <a:picLocks noChangeAspect="1" noChangeArrowheads="1"/>
          </p:cNvPicPr>
          <p:nvPr/>
        </p:nvPicPr>
        <p:blipFill>
          <a:blip r:embed="rId3"/>
          <a:srcRect l="8620" t="5692" r="7274" b="8292"/>
          <a:stretch>
            <a:fillRect/>
          </a:stretch>
        </p:blipFill>
        <p:spPr bwMode="auto">
          <a:xfrm>
            <a:off x="3429000" y="1219200"/>
            <a:ext cx="2393950" cy="3165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3797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76938" y="1219200"/>
            <a:ext cx="3152775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76600" y="4206875"/>
            <a:ext cx="3494088" cy="265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9" name="Picture 2" descr="Picture1.gif"/>
          <p:cNvPicPr>
            <a:picLocks noChangeAspect="1" noChangeArrowheads="1"/>
          </p:cNvPicPr>
          <p:nvPr/>
        </p:nvPicPr>
        <p:blipFill>
          <a:blip r:embed="rId6"/>
          <a:srcRect t="5743" r="24039" b="5525"/>
          <a:stretch>
            <a:fillRect/>
          </a:stretch>
        </p:blipFill>
        <p:spPr bwMode="auto">
          <a:xfrm>
            <a:off x="76200" y="4206875"/>
            <a:ext cx="3513138" cy="261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0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5250" y="1219200"/>
            <a:ext cx="3105150" cy="316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01" name="TextBox 8"/>
          <p:cNvSpPr txBox="1">
            <a:spLocks noChangeArrowheads="1"/>
          </p:cNvSpPr>
          <p:nvPr/>
        </p:nvSpPr>
        <p:spPr bwMode="auto">
          <a:xfrm>
            <a:off x="5943600" y="1219200"/>
            <a:ext cx="2743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Verdana" pitchFamily="-105" charset="0"/>
              </a:rPr>
              <a:t>Updating Shoreline Data</a:t>
            </a:r>
          </a:p>
        </p:txBody>
      </p:sp>
      <p:sp>
        <p:nvSpPr>
          <p:cNvPr id="33802" name="TextBox 9"/>
          <p:cNvSpPr txBox="1">
            <a:spLocks noChangeArrowheads="1"/>
          </p:cNvSpPr>
          <p:nvPr/>
        </p:nvSpPr>
        <p:spPr bwMode="auto">
          <a:xfrm>
            <a:off x="304800" y="3352800"/>
            <a:ext cx="2743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b="1">
                <a:solidFill>
                  <a:srgbClr val="FFC000"/>
                </a:solidFill>
                <a:latin typeface="Verdana" pitchFamily="-105" charset="0"/>
              </a:rPr>
              <a:t>GRAV-D Data  Collection</a:t>
            </a:r>
          </a:p>
        </p:txBody>
      </p:sp>
      <p:sp>
        <p:nvSpPr>
          <p:cNvPr id="33803" name="TextBox 10"/>
          <p:cNvSpPr txBox="1">
            <a:spLocks noChangeArrowheads="1"/>
          </p:cNvSpPr>
          <p:nvPr/>
        </p:nvSpPr>
        <p:spPr bwMode="auto">
          <a:xfrm>
            <a:off x="4953000" y="6211888"/>
            <a:ext cx="1828800" cy="646112"/>
          </a:xfrm>
          <a:prstGeom prst="rect">
            <a:avLst/>
          </a:prstGeom>
          <a:solidFill>
            <a:schemeClr val="bg1">
              <a:alpha val="34117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/>
            <a:r>
              <a:rPr lang="en-US" b="1">
                <a:solidFill>
                  <a:srgbClr val="FF0000"/>
                </a:solidFill>
                <a:latin typeface="Verdana" pitchFamily="-105" charset="0"/>
              </a:rPr>
              <a:t>NWLON Gap Analysis</a:t>
            </a:r>
          </a:p>
        </p:txBody>
      </p:sp>
      <p:sp>
        <p:nvSpPr>
          <p:cNvPr id="33804" name="TextBox 11"/>
          <p:cNvSpPr txBox="1">
            <a:spLocks noChangeArrowheads="1"/>
          </p:cNvSpPr>
          <p:nvPr/>
        </p:nvSpPr>
        <p:spPr bwMode="auto">
          <a:xfrm>
            <a:off x="0" y="6400800"/>
            <a:ext cx="2743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Verdana" pitchFamily="-105" charset="0"/>
              </a:rPr>
              <a:t>Hydro Survey Plans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4" descr="http://www.ccom-jhc.unh.edu/images/imagegallery/e_46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0100" y="3686175"/>
            <a:ext cx="4533900" cy="340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Rectangle 3"/>
          <p:cNvSpPr txBox="1">
            <a:spLocks noChangeArrowheads="1"/>
          </p:cNvSpPr>
          <p:nvPr/>
        </p:nvSpPr>
        <p:spPr bwMode="auto">
          <a:xfrm>
            <a:off x="0" y="225425"/>
            <a:ext cx="9144000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2880" tIns="91440">
            <a:prstTxWarp prst="textNoShape">
              <a:avLst/>
            </a:prstTxWarp>
          </a:bodyPr>
          <a:lstStyle/>
          <a:p>
            <a:pPr marL="265113" indent="-265113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-105" charset="2"/>
              <a:buNone/>
            </a:pPr>
            <a:endParaRPr lang="en-US" sz="2300" b="1">
              <a:solidFill>
                <a:srgbClr val="9DD29C"/>
              </a:solidFill>
              <a:latin typeface="Verdana" pitchFamily="-105" charset="0"/>
              <a:ea typeface="Lucida Sans" pitchFamily="-105" charset="0"/>
              <a:cs typeface="Lucida Sans" pitchFamily="-105" charset="0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81000" y="152400"/>
            <a:ext cx="8763000" cy="685800"/>
          </a:xfrm>
        </p:spPr>
        <p:txBody>
          <a:bodyPr/>
          <a:lstStyle/>
          <a:p>
            <a:pPr>
              <a:defRPr/>
            </a:pPr>
            <a:r>
              <a:rPr lang="en-US" dirty="0" err="1" smtClean="0"/>
              <a:t>Obs</a:t>
            </a:r>
            <a:r>
              <a:rPr lang="en-US" dirty="0" smtClean="0"/>
              <a:t>, Mapping, and Infrastructure</a:t>
            </a:r>
            <a:endParaRPr lang="en-US" dirty="0"/>
          </a:p>
        </p:txBody>
      </p:sp>
      <p:sp>
        <p:nvSpPr>
          <p:cNvPr id="19483" name="Slide Number Placeholder 7"/>
          <p:cNvSpPr>
            <a:spLocks noGrp="1"/>
          </p:cNvSpPr>
          <p:nvPr>
            <p:ph type="sldNum" sz="quarter" idx="4294967295"/>
          </p:nvPr>
        </p:nvSpPr>
        <p:spPr>
          <a:xfrm>
            <a:off x="6858000" y="6111875"/>
            <a:ext cx="2286000" cy="365125"/>
          </a:xfrm>
        </p:spPr>
        <p:txBody>
          <a:bodyPr/>
          <a:lstStyle/>
          <a:p>
            <a:fld id="{3EB0D7F0-211E-6140-8D76-FAD99A028F4C}" type="slidenum">
              <a:rPr lang="en-US"/>
              <a:pPr/>
              <a:t>7</a:t>
            </a:fld>
            <a:endParaRPr lang="en-US"/>
          </a:p>
        </p:txBody>
      </p:sp>
      <p:sp>
        <p:nvSpPr>
          <p:cNvPr id="34822" name="Content Placeholder 10"/>
          <p:cNvSpPr>
            <a:spLocks noGrp="1"/>
          </p:cNvSpPr>
          <p:nvPr>
            <p:ph idx="1"/>
          </p:nvPr>
        </p:nvSpPr>
        <p:spPr>
          <a:xfrm>
            <a:off x="503238" y="1143000"/>
            <a:ext cx="8183562" cy="1981200"/>
          </a:xfrm>
        </p:spPr>
        <p:txBody>
          <a:bodyPr/>
          <a:lstStyle/>
          <a:p>
            <a:r>
              <a:rPr lang="en-US">
                <a:latin typeface="Lucida Sans" pitchFamily="-105" charset="0"/>
                <a:ea typeface="Lucida Sans" pitchFamily="-105" charset="0"/>
                <a:cs typeface="Lucida Sans" pitchFamily="-105" charset="0"/>
              </a:rPr>
              <a:t>Strengthen and integrate:</a:t>
            </a:r>
          </a:p>
          <a:p>
            <a:pPr lvl="1"/>
            <a:r>
              <a:rPr lang="en-US">
                <a:latin typeface="Lucida Sans" pitchFamily="-105" charset="0"/>
                <a:ea typeface="Lucida Sans" pitchFamily="-105" charset="0"/>
                <a:cs typeface="Lucida Sans" pitchFamily="-105" charset="0"/>
              </a:rPr>
              <a:t>Ocean observing systems</a:t>
            </a:r>
          </a:p>
          <a:p>
            <a:pPr lvl="1"/>
            <a:r>
              <a:rPr lang="en-US">
                <a:latin typeface="Lucida Sans" pitchFamily="-105" charset="0"/>
                <a:ea typeface="Lucida Sans" pitchFamily="-105" charset="0"/>
                <a:cs typeface="Lucida Sans" pitchFamily="-105" charset="0"/>
              </a:rPr>
              <a:t>Sensors</a:t>
            </a:r>
          </a:p>
          <a:p>
            <a:pPr lvl="1"/>
            <a:r>
              <a:rPr lang="en-US">
                <a:latin typeface="Lucida Sans" pitchFamily="-105" charset="0"/>
                <a:ea typeface="Lucida Sans" pitchFamily="-105" charset="0"/>
                <a:cs typeface="Lucida Sans" pitchFamily="-105" charset="0"/>
              </a:rPr>
              <a:t>Data collection platforms</a:t>
            </a:r>
          </a:p>
          <a:p>
            <a:pPr lvl="1"/>
            <a:r>
              <a:rPr lang="en-US">
                <a:latin typeface="Lucida Sans" pitchFamily="-105" charset="0"/>
                <a:ea typeface="Lucida Sans" pitchFamily="-105" charset="0"/>
                <a:cs typeface="Lucida Sans" pitchFamily="-105" charset="0"/>
              </a:rPr>
              <a:t>Data management</a:t>
            </a:r>
          </a:p>
          <a:p>
            <a:pPr lvl="1"/>
            <a:r>
              <a:rPr lang="en-US">
                <a:latin typeface="Lucida Sans" pitchFamily="-105" charset="0"/>
                <a:ea typeface="Lucida Sans" pitchFamily="-105" charset="0"/>
                <a:cs typeface="Lucida Sans" pitchFamily="-105" charset="0"/>
              </a:rPr>
              <a:t>Mapping capabilities</a:t>
            </a:r>
          </a:p>
        </p:txBody>
      </p:sp>
      <p:pic>
        <p:nvPicPr>
          <p:cNvPr id="34823" name="Picture 2" descr="IOOS System of System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86400" y="1066800"/>
            <a:ext cx="3657600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news.thomasnet.com/IMT/PanamaCana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0" y="2895600"/>
            <a:ext cx="2605088" cy="354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Content Placeholder 1"/>
          <p:cNvSpPr>
            <a:spLocks noGrp="1"/>
          </p:cNvSpPr>
          <p:nvPr>
            <p:ph idx="1"/>
          </p:nvPr>
        </p:nvSpPr>
        <p:spPr>
          <a:xfrm>
            <a:off x="304800" y="1143000"/>
            <a:ext cx="8183563" cy="22098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>
                <a:latin typeface="Lucida Sans" pitchFamily="-105" charset="0"/>
                <a:ea typeface="Lucida Sans" pitchFamily="-105" charset="0"/>
                <a:cs typeface="Lucida Sans" pitchFamily="-105" charset="0"/>
              </a:rPr>
              <a:t>National Export Initiative</a:t>
            </a:r>
          </a:p>
          <a:p>
            <a:pPr>
              <a:spcBef>
                <a:spcPct val="0"/>
              </a:spcBef>
            </a:pPr>
            <a:endParaRPr lang="en-US">
              <a:latin typeface="Lucida Sans" pitchFamily="-105" charset="0"/>
              <a:ea typeface="Lucida Sans" pitchFamily="-105" charset="0"/>
              <a:cs typeface="Lucida Sans" pitchFamily="-105" charset="0"/>
            </a:endParaRPr>
          </a:p>
          <a:p>
            <a:pPr>
              <a:spcBef>
                <a:spcPct val="0"/>
              </a:spcBef>
            </a:pPr>
            <a:r>
              <a:rPr lang="en-US">
                <a:latin typeface="Lucida Sans" pitchFamily="-105" charset="0"/>
                <a:ea typeface="Lucida Sans" pitchFamily="-105" charset="0"/>
                <a:cs typeface="Lucida Sans" pitchFamily="-105" charset="0"/>
              </a:rPr>
              <a:t>Panama Canal Expansion and PORTS</a:t>
            </a:r>
          </a:p>
          <a:p>
            <a:pPr>
              <a:spcBef>
                <a:spcPct val="0"/>
              </a:spcBef>
            </a:pPr>
            <a:endParaRPr lang="en-US">
              <a:latin typeface="Lucida Sans" pitchFamily="-105" charset="0"/>
              <a:ea typeface="Lucida Sans" pitchFamily="-105" charset="0"/>
              <a:cs typeface="Lucida Sans" pitchFamily="-105" charset="0"/>
            </a:endParaRPr>
          </a:p>
          <a:p>
            <a:pPr>
              <a:spcBef>
                <a:spcPct val="0"/>
              </a:spcBef>
            </a:pPr>
            <a:r>
              <a:rPr lang="en-US">
                <a:latin typeface="Lucida Sans" pitchFamily="-105" charset="0"/>
                <a:ea typeface="Lucida Sans" pitchFamily="-105" charset="0"/>
                <a:cs typeface="Lucida Sans" pitchFamily="-105" charset="0"/>
              </a:rPr>
              <a:t>Harbor Maintenance Trust Fund</a:t>
            </a:r>
          </a:p>
          <a:p>
            <a:pPr>
              <a:spcBef>
                <a:spcPct val="0"/>
              </a:spcBef>
            </a:pPr>
            <a:endParaRPr lang="en-US">
              <a:latin typeface="Lucida Sans" pitchFamily="-105" charset="0"/>
              <a:ea typeface="Lucida Sans" pitchFamily="-105" charset="0"/>
              <a:cs typeface="Lucida Sans" pitchFamily="-105" charset="0"/>
            </a:endParaRPr>
          </a:p>
          <a:p>
            <a:pPr>
              <a:spcBef>
                <a:spcPct val="0"/>
              </a:spcBef>
            </a:pPr>
            <a:r>
              <a:rPr lang="en-US">
                <a:latin typeface="Lucida Sans" pitchFamily="-105" charset="0"/>
                <a:ea typeface="Lucida Sans" pitchFamily="-105" charset="0"/>
                <a:cs typeface="Lucida Sans" pitchFamily="-105" charset="0"/>
              </a:rPr>
              <a:t>Economy, Government Efficiency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152400"/>
            <a:ext cx="8183563" cy="685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Other Opportunities</a:t>
            </a:r>
            <a:endParaRPr lang="en-US" dirty="0"/>
          </a:p>
        </p:txBody>
      </p:sp>
      <p:pic>
        <p:nvPicPr>
          <p:cNvPr id="35845" name="Picture 5" descr="Gerald Des AG_coop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4267200"/>
            <a:ext cx="2955925" cy="218122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35846" name="Picture 10" descr="image8_650"/>
          <p:cNvPicPr>
            <a:picLocks noChangeAspect="1" noChangeArrowheads="1"/>
          </p:cNvPicPr>
          <p:nvPr/>
        </p:nvPicPr>
        <p:blipFill>
          <a:blip r:embed="rId5"/>
          <a:srcRect l="8173" r="10291"/>
          <a:stretch>
            <a:fillRect/>
          </a:stretch>
        </p:blipFill>
        <p:spPr bwMode="auto">
          <a:xfrm>
            <a:off x="7359650" y="990600"/>
            <a:ext cx="1784350" cy="1735138"/>
          </a:xfrm>
          <a:prstGeom prst="rect">
            <a:avLst/>
          </a:prstGeom>
          <a:noFill/>
          <a:ln w="19050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35847" name="Picture 26" descr="air_gap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38600" y="4267200"/>
            <a:ext cx="1600200" cy="21336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Content Placeholder 1"/>
          <p:cNvSpPr>
            <a:spLocks noGrp="1"/>
          </p:cNvSpPr>
          <p:nvPr>
            <p:ph idx="1"/>
          </p:nvPr>
        </p:nvSpPr>
        <p:spPr>
          <a:xfrm>
            <a:off x="304800" y="1143000"/>
            <a:ext cx="8183563" cy="47244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2600">
                <a:latin typeface="Lucida Sans" pitchFamily="-105" charset="0"/>
                <a:ea typeface="Lucida Sans" pitchFamily="-105" charset="0"/>
                <a:cs typeface="Lucida Sans" pitchFamily="-105" charset="0"/>
              </a:rPr>
              <a:t>Ensure programs align with and support NOAA and Administration priorities (e.g. NOP, NEI)</a:t>
            </a:r>
          </a:p>
          <a:p>
            <a:pPr>
              <a:spcBef>
                <a:spcPct val="0"/>
              </a:spcBef>
            </a:pPr>
            <a:endParaRPr lang="en-US" sz="2600">
              <a:latin typeface="Lucida Sans" pitchFamily="-105" charset="0"/>
              <a:ea typeface="Lucida Sans" pitchFamily="-105" charset="0"/>
              <a:cs typeface="Lucida Sans" pitchFamily="-105" charset="0"/>
            </a:endParaRPr>
          </a:p>
          <a:p>
            <a:pPr>
              <a:spcBef>
                <a:spcPct val="0"/>
              </a:spcBef>
            </a:pPr>
            <a:r>
              <a:rPr lang="en-US" sz="2600">
                <a:latin typeface="Lucida Sans" pitchFamily="-105" charset="0"/>
                <a:ea typeface="Lucida Sans" pitchFamily="-105" charset="0"/>
                <a:cs typeface="Lucida Sans" pitchFamily="-105" charset="0"/>
              </a:rPr>
              <a:t>Recommend approaches to quantify economic, societal benefits</a:t>
            </a:r>
          </a:p>
          <a:p>
            <a:pPr>
              <a:spcBef>
                <a:spcPct val="0"/>
              </a:spcBef>
            </a:pPr>
            <a:endParaRPr lang="en-US" sz="2600">
              <a:latin typeface="Lucida Sans" pitchFamily="-105" charset="0"/>
              <a:ea typeface="Lucida Sans" pitchFamily="-105" charset="0"/>
              <a:cs typeface="Lucida Sans" pitchFamily="-105" charset="0"/>
            </a:endParaRPr>
          </a:p>
          <a:p>
            <a:pPr>
              <a:spcBef>
                <a:spcPct val="0"/>
              </a:spcBef>
            </a:pPr>
            <a:r>
              <a:rPr lang="en-US" sz="2600">
                <a:latin typeface="Lucida Sans" pitchFamily="-105" charset="0"/>
                <a:ea typeface="Lucida Sans" pitchFamily="-105" charset="0"/>
                <a:cs typeface="Lucida Sans" pitchFamily="-105" charset="0"/>
              </a:rPr>
              <a:t>Ensure programs are meeting user needs and providing maximum value</a:t>
            </a:r>
          </a:p>
          <a:p>
            <a:pPr>
              <a:spcBef>
                <a:spcPct val="0"/>
              </a:spcBef>
            </a:pPr>
            <a:endParaRPr lang="en-US" sz="2600">
              <a:latin typeface="Lucida Sans" pitchFamily="-105" charset="0"/>
              <a:ea typeface="Lucida Sans" pitchFamily="-105" charset="0"/>
              <a:cs typeface="Lucida Sans" pitchFamily="-105" charset="0"/>
            </a:endParaRPr>
          </a:p>
          <a:p>
            <a:pPr>
              <a:spcBef>
                <a:spcPct val="0"/>
              </a:spcBef>
            </a:pPr>
            <a:r>
              <a:rPr lang="en-US" sz="2600">
                <a:latin typeface="Lucida Sans" pitchFamily="-105" charset="0"/>
                <a:ea typeface="Lucida Sans" pitchFamily="-105" charset="0"/>
                <a:cs typeface="Lucida Sans" pitchFamily="-105" charset="0"/>
              </a:rPr>
              <a:t>Help identify outreach opportunities to strengthen stakeholder support</a:t>
            </a:r>
          </a:p>
          <a:p>
            <a:pPr>
              <a:spcBef>
                <a:spcPct val="0"/>
              </a:spcBef>
            </a:pPr>
            <a:endParaRPr lang="en-US" sz="2600">
              <a:latin typeface="Lucida Sans" pitchFamily="-105" charset="0"/>
              <a:ea typeface="Lucida Sans" pitchFamily="-105" charset="0"/>
              <a:cs typeface="Lucida Sans" pitchFamily="-105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152400"/>
            <a:ext cx="8183563" cy="685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HSRP Strategy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1039</TotalTime>
  <Words>432</Words>
  <Application>Microsoft Macintosh PowerPoint</Application>
  <PresentationFormat>On-screen Show (4:3)</PresentationFormat>
  <Paragraphs>80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Design Template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Verdana</vt:lpstr>
      <vt:lpstr>Arial</vt:lpstr>
      <vt:lpstr>Wingdings 2</vt:lpstr>
      <vt:lpstr>Calibri</vt:lpstr>
      <vt:lpstr>ＭＳ Ｐゴシック</vt:lpstr>
      <vt:lpstr>Lucida Sans</vt:lpstr>
      <vt:lpstr>Constantia</vt:lpstr>
      <vt:lpstr>Aspect</vt:lpstr>
      <vt:lpstr>1_Aspect</vt:lpstr>
      <vt:lpstr>Slide 1</vt:lpstr>
      <vt:lpstr>Challenges – Appropriations</vt:lpstr>
      <vt:lpstr>Opportunities – National Ocean Policy</vt:lpstr>
      <vt:lpstr>Coastal and Marine Spatial Planning</vt:lpstr>
      <vt:lpstr>NOAA’s Arctic Vision and Strategy</vt:lpstr>
      <vt:lpstr>Addressing Arctic Needs</vt:lpstr>
      <vt:lpstr>Obs, Mapping, and Infrastructure</vt:lpstr>
      <vt:lpstr>Other Opportunities</vt:lpstr>
      <vt:lpstr>HSRP Strategy</vt:lpstr>
    </vt:vector>
  </TitlesOfParts>
  <Company>NOS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 Bradley</dc:creator>
  <cp:lastModifiedBy>Scott Sherman</cp:lastModifiedBy>
  <cp:revision>110</cp:revision>
  <dcterms:created xsi:type="dcterms:W3CDTF">2011-05-12T13:04:57Z</dcterms:created>
  <dcterms:modified xsi:type="dcterms:W3CDTF">2011-05-12T13:05:29Z</dcterms:modified>
</cp:coreProperties>
</file>