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77075" cy="9004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6A0EB0-C2AB-44D2-A6BA-6EA244412D09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4688"/>
            <a:ext cx="4502150" cy="3376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76725"/>
            <a:ext cx="5661025" cy="4052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51863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51863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BA6E83-8369-4263-AC68-0AF087B396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B881F3-EBC9-4CE7-BA62-203378BC2E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B4318B-8750-4CC2-8EFC-D7B820E3D2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974447-9C7E-49A7-B237-E83E662528D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9E5B69-4949-48F4-A465-D5A6BE90E13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584A78-7D4B-4D10-9A06-C59732BC25F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9AE01-DCA6-47AC-B079-7DCD31EE4D57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C317-B5E8-4D36-B0D2-6E66AFC6D6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C2152-46AC-4201-93D6-888565EEDD9E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2DE3F-E305-4CA1-8353-80C04D5F63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A5103-BA44-4770-B268-6F1FAF4C1298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48E59-E6A8-43CC-9240-C3F2A3B64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8287E-315E-42C7-B2EE-7132B1DE259D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BA9F9-6204-45E3-B9DE-A0CD44B19C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F818-323D-4872-B0AA-BB6D75B1091F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84EF5-39B6-438E-83FA-C2123EDE3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89678-F184-4D91-8AFA-E01313F967A9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3A3BD-D427-4E2C-95BB-8375BF556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ABD6C-88FE-432B-9770-91FB9E0B0E73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FE6AF-C786-4414-85D9-B8259D2B0D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352B8-D57E-4EF9-B40B-548E428735F1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D1978-A963-4141-A0B7-F991DEA92D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82CE6-CBD3-42C2-857F-6C99CB2F229B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65A36-9720-4B92-AA2B-84BA73EBE2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AC866-6763-4750-917D-54DBED6E1066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E9FC-BB51-450A-9CEB-C571A4E053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1CB41-731F-43B6-BFE2-537AD47E1E58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ED024-CAC2-47DD-BF7E-D4FDBF49E9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453172-B801-41D0-867B-19A0EB897ED6}" type="datetimeFigureOut">
              <a:rPr lang="en-US"/>
              <a:pPr>
                <a:defRPr/>
              </a:pPr>
              <a:t>4/29/2011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E20FD5-DA0C-47F8-8970-6C1685B102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438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smtClean="0"/>
              <a:t>NOAA’s HYDROGRAPHIC SERVICES REVIEW PANEL PRESENTATION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Robin Bond - HOST Chair</a:t>
            </a:r>
            <a:r>
              <a:rPr lang="en-US" dirty="0" smtClean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May 4, 2011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Short Description of Hawaii Ocean Safety Team (HOST)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Founded in 1998 through a mandate from the USCG and expanded to include all Hawaii waters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HOST Involves all maritime industries including Commercial and Recreational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HOST has developed 13 </a:t>
            </a:r>
            <a:r>
              <a:rPr lang="en-US" sz="2400" i="1" dirty="0" smtClean="0"/>
              <a:t>Safe Operating Practices </a:t>
            </a:r>
            <a:r>
              <a:rPr lang="en-US" sz="2400" dirty="0" smtClean="0"/>
              <a:t>on a number of important issues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Developed a </a:t>
            </a:r>
            <a:r>
              <a:rPr lang="en-US" sz="2400" i="1" dirty="0" smtClean="0"/>
              <a:t>Training video </a:t>
            </a:r>
            <a:r>
              <a:rPr lang="en-US" sz="2400" dirty="0" smtClean="0"/>
              <a:t>on Cruise ship tendering operations in Lahaina and Kona Harbors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Responsible for a number of maritime </a:t>
            </a:r>
            <a:r>
              <a:rPr lang="en-US" sz="2400" i="1" dirty="0" smtClean="0"/>
              <a:t>educational progra</a:t>
            </a:r>
            <a:r>
              <a:rPr lang="en-US" sz="2400" dirty="0" smtClean="0"/>
              <a:t>ms such as Use of PFDs, mandatory use of VHF Radios or EPIRBs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Provide </a:t>
            </a:r>
            <a:r>
              <a:rPr lang="en-US" sz="2400" i="1" dirty="0" smtClean="0"/>
              <a:t>Network</a:t>
            </a:r>
            <a:r>
              <a:rPr lang="en-US" sz="2400" dirty="0" smtClean="0"/>
              <a:t> for the USCG and others for maritime related information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Relationship between NOAA and HOST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Became more focused in 2008 under LT Jeffery Taylor and more recently under LT Kyle Ryan. Partnership with NOAA has become more effective and will continue to grow.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HSRP Programs that HOST feels will be important for Hawaii: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Current Data Studies in various Harbor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Honolulu Harbor</a:t>
            </a: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Barbers Point - Deep Draft Harbor</a:t>
            </a: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Offshore oil discharge (Barbers Point)</a:t>
            </a: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Kahului - Maui</a:t>
            </a: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Hilo Big – Island</a:t>
            </a: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Nawiliwili – Kauai</a:t>
            </a: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Installation of PORTS (Physical Oceanographic Real-Time System)</a:t>
            </a:r>
            <a:endParaRPr lang="en-US" sz="2800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Cost and funding?</a:t>
            </a: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Areas to be included?</a:t>
            </a: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Coast Pilot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pPr eaLnBrk="1" hangingPunct="1"/>
            <a:r>
              <a:rPr lang="en-US" b="1" u="sng" smtClean="0"/>
              <a:t>Possible NOAA Assistance in Hawaii?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eaLnBrk="1" hangingPunct="1"/>
            <a:r>
              <a:rPr lang="en-US" sz="4400" b="1" smtClean="0"/>
              <a:t>NOAA Assistance preparing for arrival of mass amounts of Japanese Ocean Debris?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334</TotalTime>
  <Words>225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NOAA’s HYDROGRAPHIC SERVICES REVIEW PANEL PRESENTATION  Robin Bond - HOST Chair </vt:lpstr>
      <vt:lpstr>Short Description of Hawaii Ocean Safety Team (HOST)</vt:lpstr>
      <vt:lpstr>Relationship between NOAA and HOST</vt:lpstr>
      <vt:lpstr>HSRP Programs that HOST feels will be important for Hawaii:</vt:lpstr>
      <vt:lpstr>Possible NOAA Assistance in Hawaii?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NOAA’s HYDROGRAPHIC SERVICES REVIEW PANEL PRESENTATION Robin Bond - HOST Chair</dc:title>
  <dc:creator>Robin Bond</dc:creator>
  <cp:lastModifiedBy>kathy.watson</cp:lastModifiedBy>
  <cp:revision>36</cp:revision>
  <dcterms:created xsi:type="dcterms:W3CDTF">2011-04-27T18:38:57Z</dcterms:created>
  <dcterms:modified xsi:type="dcterms:W3CDTF">2011-04-29T16:33:20Z</dcterms:modified>
</cp:coreProperties>
</file>