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4" autoAdjust="0"/>
    <p:restoredTop sz="94660"/>
  </p:normalViewPr>
  <p:slideViewPr>
    <p:cSldViewPr snapToGrid="0">
      <p:cViewPr varScale="1">
        <p:scale>
          <a:sx n="97" d="100"/>
          <a:sy n="97" d="100"/>
        </p:scale>
        <p:origin x="90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255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68487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10362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87933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90363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283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6240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70682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22308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9025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2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B39481-3C87-4A80-AF38-0A3D960BF75F}" type="datetimeFigureOut">
              <a:rPr lang="en-US" smtClean="0"/>
              <a:t>8/29/2018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9137347-54CE-4B13-9C23-C5F3B1BE29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828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01759563"/>
              </p:ext>
            </p:extLst>
          </p:nvPr>
        </p:nvGraphicFramePr>
        <p:xfrm>
          <a:off x="727586" y="1825624"/>
          <a:ext cx="10884312" cy="490518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3898"/>
                <a:gridCol w="6312310"/>
                <a:gridCol w="3628104"/>
              </a:tblGrid>
              <a:tr h="790388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Votes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Topic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Comments</a:t>
                      </a:r>
                      <a:endParaRPr lang="en-US" sz="2400" dirty="0"/>
                    </a:p>
                  </a:txBody>
                  <a:tcPr/>
                </a:tc>
              </a:tr>
              <a:tr h="790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Autonomous vessels; emerging</a:t>
                      </a:r>
                      <a:r>
                        <a:rPr lang="en-US" sz="2400" baseline="0" dirty="0" smtClean="0"/>
                        <a:t> technologies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Ed </a:t>
                      </a:r>
                      <a:r>
                        <a:rPr lang="en-US" sz="2400" dirty="0" err="1" smtClean="0"/>
                        <a:t>Saade</a:t>
                      </a:r>
                      <a:r>
                        <a:rPr lang="en-US" sz="2400" dirty="0" smtClean="0"/>
                        <a:t> says data gathering now</a:t>
                      </a:r>
                      <a:endParaRPr lang="en-US" sz="2400" dirty="0"/>
                    </a:p>
                  </a:txBody>
                  <a:tcPr/>
                </a:tc>
              </a:tr>
              <a:tr h="790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Quantify benefits of NOAA hydro services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3D Nation Study; need input from 3 NOAA offices</a:t>
                      </a:r>
                      <a:endParaRPr lang="en-US" sz="2400" dirty="0"/>
                    </a:p>
                  </a:txBody>
                  <a:tcPr/>
                </a:tc>
              </a:tr>
              <a:tr h="790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Relative sea level rise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Larry, Julie, Sean, plus Neal Weston; need baseline</a:t>
                      </a:r>
                      <a:endParaRPr lang="en-US" sz="2400" dirty="0"/>
                    </a:p>
                  </a:txBody>
                  <a:tcPr/>
                </a:tc>
              </a:tr>
              <a:tr h="790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Enhanced navigational assistance; expansion of PORTS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Does our Precision </a:t>
                      </a:r>
                      <a:r>
                        <a:rPr lang="en-US" sz="2400" dirty="0" err="1" smtClean="0"/>
                        <a:t>Nav</a:t>
                      </a:r>
                      <a:r>
                        <a:rPr lang="en-US" sz="2400" dirty="0" smtClean="0"/>
                        <a:t> issue paper need updating?</a:t>
                      </a:r>
                      <a:endParaRPr lang="en-US" sz="2400" dirty="0"/>
                    </a:p>
                  </a:txBody>
                  <a:tcPr/>
                </a:tc>
              </a:tr>
              <a:tr h="790388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4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Public-Private Partnerships for blue economy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Russ </a:t>
                      </a:r>
                      <a:r>
                        <a:rPr lang="en-US" sz="2400" dirty="0" err="1" smtClean="0"/>
                        <a:t>Callendar</a:t>
                      </a:r>
                      <a:r>
                        <a:rPr lang="en-US" sz="2400" dirty="0" smtClean="0"/>
                        <a:t> asked us to look into this in Miami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Priority matrix </a:t>
            </a:r>
            <a:r>
              <a:rPr lang="en-US" dirty="0" smtClean="0"/>
              <a:t>for potential issue 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00165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88</Words>
  <Application>Microsoft Office PowerPoint</Application>
  <PresentationFormat>Widescreen</PresentationFormat>
  <Paragraphs>19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Priority matrix for potential issue papers</vt:lpstr>
    </vt:vector>
  </TitlesOfParts>
  <Company>Dewberry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Maune, Dave</dc:creator>
  <cp:lastModifiedBy>Maune, Dave</cp:lastModifiedBy>
  <cp:revision>2</cp:revision>
  <dcterms:created xsi:type="dcterms:W3CDTF">2018-08-30T03:14:03Z</dcterms:created>
  <dcterms:modified xsi:type="dcterms:W3CDTF">2018-08-30T03:27:47Z</dcterms:modified>
</cp:coreProperties>
</file>