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286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C001-93D3-4675-900D-C095DDF7F4E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671-898F-4EDC-8BFC-846516C13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3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C001-93D3-4675-900D-C095DDF7F4E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671-898F-4EDC-8BFC-846516C13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1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C001-93D3-4675-900D-C095DDF7F4E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671-898F-4EDC-8BFC-846516C13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1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C001-93D3-4675-900D-C095DDF7F4E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671-898F-4EDC-8BFC-846516C13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3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C001-93D3-4675-900D-C095DDF7F4E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671-898F-4EDC-8BFC-846516C13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3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C001-93D3-4675-900D-C095DDF7F4E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671-898F-4EDC-8BFC-846516C13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3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C001-93D3-4675-900D-C095DDF7F4E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671-898F-4EDC-8BFC-846516C13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0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C001-93D3-4675-900D-C095DDF7F4E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671-898F-4EDC-8BFC-846516C13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6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C001-93D3-4675-900D-C095DDF7F4E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671-898F-4EDC-8BFC-846516C13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2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C001-93D3-4675-900D-C095DDF7F4E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671-898F-4EDC-8BFC-846516C13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34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C001-93D3-4675-900D-C095DDF7F4E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C9671-898F-4EDC-8BFC-846516C13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6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C001-93D3-4675-900D-C095DDF7F4E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C9671-898F-4EDC-8BFC-846516C13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3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8785" r="18617" b="5962"/>
          <a:stretch/>
        </p:blipFill>
        <p:spPr>
          <a:xfrm>
            <a:off x="262128" y="121920"/>
            <a:ext cx="7248144" cy="981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299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Virginia Dentler</dc:creator>
  <cp:lastModifiedBy>Virginia Dentler</cp:lastModifiedBy>
  <cp:revision>1</cp:revision>
  <dcterms:created xsi:type="dcterms:W3CDTF">2018-08-17T17:01:11Z</dcterms:created>
  <dcterms:modified xsi:type="dcterms:W3CDTF">2018-08-17T17:03:47Z</dcterms:modified>
</cp:coreProperties>
</file>