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Depths 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raster navigational charts (</a:t>
            </a:r>
            <a:r>
              <a:rPr lang="en-US" dirty="0" err="1" smtClean="0"/>
              <a:t>Rnc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3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Project Depths vs Controlling Depths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DEPTHS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Project Depths are the design dredging depth of a channel constructed by the U.S. Army Corps of Engineers.  The project may or may not be the goal of maintenance dredging after completion of the channel</a:t>
            </a:r>
          </a:p>
          <a:p>
            <a:r>
              <a:rPr lang="en-US" dirty="0"/>
              <a:t>Project Depths are relatively stable.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CONTROLLING DEPTHS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Controlling Depths/Minimum Depths are the least depths within the limits of a channel.  Controlling depths restrict the safe use of the channel to drafts less than the minimum depth.	 </a:t>
            </a:r>
          </a:p>
          <a:p>
            <a:r>
              <a:rPr lang="en-US" dirty="0"/>
              <a:t>Controlling depths frequently change and are challenging to maintain on RNCs.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0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 smtClean="0"/>
              <a:t>Controlling </a:t>
            </a:r>
            <a:r>
              <a:rPr lang="en-US" sz="3400" dirty="0" smtClean="0"/>
              <a:t>Depths to Project Depths</a:t>
            </a:r>
            <a:r>
              <a:rPr lang="en-US" sz="3400" dirty="0" smtClean="0"/>
              <a:t>	</a:t>
            </a:r>
            <a:r>
              <a:rPr lang="en-US" sz="3400" dirty="0" smtClean="0"/>
              <a:t>for RNC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Currently, U.S. Army Corps of Engineers (USACE)controlling depth data is applied to Raster Navigational Charts (RNC) and Electronic Navigational Charts (ENC).</a:t>
            </a:r>
          </a:p>
          <a:p>
            <a:r>
              <a:rPr lang="en-US" dirty="0" smtClean="0"/>
              <a:t>Channel data published on RNCs and ENCs  has often been out of sync with the data made publicly available by the USACE.</a:t>
            </a:r>
          </a:p>
          <a:p>
            <a:r>
              <a:rPr lang="en-US" dirty="0" smtClean="0"/>
              <a:t>Recent prioritization of ENC updates has increased the latency of RNC publications.</a:t>
            </a:r>
          </a:p>
          <a:p>
            <a:r>
              <a:rPr lang="en-US" dirty="0" smtClean="0"/>
              <a:t>In an effort to mitigate this latency, project depths will be depicted on RNCs.</a:t>
            </a:r>
          </a:p>
          <a:p>
            <a:r>
              <a:rPr lang="en-US" dirty="0" smtClean="0"/>
              <a:t>ENCs will continue to be updated with the latest minimum depths provided by USACE.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Current Depictions of Controlling Depths on RNC Products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Tabulations – tables furnishing controlling depths, date of survey, and project dimensions.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0" y="2874139"/>
            <a:ext cx="7034594" cy="31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1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Current Depictions of Controlling Depths on RNC Products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6111" y="1905000"/>
            <a:ext cx="4853540" cy="576262"/>
          </a:xfrm>
        </p:spPr>
        <p:txBody>
          <a:bodyPr/>
          <a:lstStyle/>
          <a:p>
            <a:r>
              <a:rPr lang="en-US" dirty="0" smtClean="0"/>
              <a:t>Controlling Depth Legends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6112" y="2514600"/>
            <a:ext cx="4853540" cy="3741738"/>
          </a:xfrm>
        </p:spPr>
        <p:txBody>
          <a:bodyPr/>
          <a:lstStyle/>
          <a:p>
            <a:r>
              <a:rPr lang="en-US" dirty="0" smtClean="0"/>
              <a:t>Depth Legends, providing controlling depth and date of survey, are used when the channel tabulation is not feasible.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Hydrography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Soundings and depth curves are charted within the channel limits.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0" y="4096492"/>
            <a:ext cx="4968692" cy="2089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652" y="4090859"/>
            <a:ext cx="5246726" cy="2095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779" y="6186232"/>
            <a:ext cx="490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Baltimore Harbor Depth Legend</a:t>
            </a:r>
            <a:endParaRPr lang="en-US" sz="1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9651" y="6186232"/>
            <a:ext cx="4902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Hydrography in Boston Harbor</a:t>
            </a:r>
            <a:endParaRPr lang="en-US" sz="1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5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Establishing Project Depths - Example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03312" y="1262744"/>
            <a:ext cx="8946541" cy="4985656"/>
          </a:xfrm>
        </p:spPr>
        <p:txBody>
          <a:bodyPr/>
          <a:lstStyle/>
          <a:p>
            <a:r>
              <a:rPr lang="en-US" dirty="0" smtClean="0"/>
              <a:t>The example below depicts the proposed revision of a channel reach in Baltimore Harbor.  </a:t>
            </a:r>
          </a:p>
          <a:p>
            <a:r>
              <a:rPr lang="en-US" dirty="0" smtClean="0"/>
              <a:t>This approach is applicable to all current depictions of controlling depths on RNCs.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31" y="2663274"/>
            <a:ext cx="6291246" cy="2802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30" y="4064316"/>
            <a:ext cx="5803895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6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Establishing Project Depths - Example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573823"/>
            <a:ext cx="2967526" cy="4682515"/>
          </a:xfrm>
        </p:spPr>
        <p:txBody>
          <a:bodyPr/>
          <a:lstStyle/>
          <a:p>
            <a:r>
              <a:rPr lang="en-US" dirty="0" smtClean="0"/>
              <a:t>The channel tabulation is removed from the chart along with associated references.</a:t>
            </a:r>
          </a:p>
          <a:p>
            <a:r>
              <a:rPr lang="en-US" dirty="0" smtClean="0"/>
              <a:t>The project depth is added to the reach with reference to the Project Depth Note.</a:t>
            </a:r>
          </a:p>
          <a:p>
            <a:r>
              <a:rPr lang="en-US" dirty="0" smtClean="0"/>
              <a:t>Project Depth Note is added to the chart.	</a:t>
            </a:r>
          </a:p>
          <a:p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65971" y="1152983"/>
            <a:ext cx="6949615" cy="29847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971" y="4137753"/>
            <a:ext cx="6970668" cy="19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02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Establishing Project Depths </a:t>
            </a:r>
            <a:r>
              <a:rPr lang="en-US" sz="3400" dirty="0" smtClean="0"/>
              <a:t>– Example</a:t>
            </a:r>
            <a:endParaRPr lang="en-US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will be instances where </a:t>
            </a:r>
            <a:r>
              <a:rPr lang="en-US" dirty="0"/>
              <a:t>c</a:t>
            </a:r>
            <a:r>
              <a:rPr lang="en-US" dirty="0" smtClean="0"/>
              <a:t>hart scale will prevent the use of Project Legends.</a:t>
            </a:r>
            <a:endParaRPr lang="en-US" dirty="0" smtClean="0"/>
          </a:p>
          <a:p>
            <a:r>
              <a:rPr lang="en-US" dirty="0" smtClean="0"/>
              <a:t>In these cases, a Project Tabulation will be used to reflect controlling depths.</a:t>
            </a:r>
          </a:p>
          <a:p>
            <a:r>
              <a:rPr lang="en-US" dirty="0" smtClean="0"/>
              <a:t>The Project Tabulation provides the reach names and project depth.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9575" y="2055813"/>
            <a:ext cx="3765987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81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598</TotalTime>
  <Words>390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Project Depths  </vt:lpstr>
      <vt:lpstr>Project Depths vs Controlling Depths</vt:lpstr>
      <vt:lpstr>Controlling Depths to Project Depths for RNC</vt:lpstr>
      <vt:lpstr>Current Depictions of Controlling Depths on RNC Products</vt:lpstr>
      <vt:lpstr>Current Depictions of Controlling Depths on RNC Products</vt:lpstr>
      <vt:lpstr>Establishing Project Depths - Example </vt:lpstr>
      <vt:lpstr>Establishing Project Depths - Example </vt:lpstr>
      <vt:lpstr>Establishing Project Depths – Example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Depths</dc:title>
  <dc:creator>Daniel Morrow</dc:creator>
  <cp:lastModifiedBy>Daniel Morrow</cp:lastModifiedBy>
  <cp:revision>23</cp:revision>
  <dcterms:created xsi:type="dcterms:W3CDTF">2018-03-22T14:04:46Z</dcterms:created>
  <dcterms:modified xsi:type="dcterms:W3CDTF">2018-03-23T20:06:54Z</dcterms:modified>
</cp:coreProperties>
</file>