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>
      <p:cViewPr varScale="1">
        <p:scale>
          <a:sx n="73" d="100"/>
          <a:sy n="73" d="100"/>
        </p:scale>
        <p:origin x="8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94960-E6BD-41E3-9235-77652947B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F25E-4B0D-4AE0-9C45-E4A94AB513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33295-84D9-43CE-B1B6-242059C437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870A5-1E46-4A47-8F35-F041AB36D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1F8DB-5CCB-47E0-BC99-1DF9047F2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1537F-FB8A-4700-9A90-4CEF16408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932F8-16EC-4D7C-8F5A-2433C2D9A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BDD16-A772-4EB1-85EC-2C5705C86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63CF5-AD30-4FE3-B06E-BAF802EB9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7DA88-464E-4A90-9AD8-1FF7FB650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06F6-C36D-4922-846D-5BCE4B218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D697A5-48FC-4F17-9161-14E55ADA0D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200835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35A793-667B-40B2-BBB7-B606FEBAA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1"/>
            <a:ext cx="6080588" cy="403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A70CAE-45CC-4D9A-9B2C-BA3454B26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91" y="2906972"/>
            <a:ext cx="5834009" cy="38748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1F2F45-F3B3-4C5B-93EF-239826803F9F}"/>
              </a:ext>
            </a:extLst>
          </p:cNvPr>
          <p:cNvSpPr txBox="1"/>
          <p:nvPr/>
        </p:nvSpPr>
        <p:spPr>
          <a:xfrm>
            <a:off x="1447800" y="163773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2012 Superstorm Sandy Impacts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200835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DA11B-BFC6-49B8-94B0-B39353092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4864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F87A0-56A4-4AAC-93C6-146CDE49B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24200"/>
            <a:ext cx="5486400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2D0425-A48E-4AD9-AE2D-8F34EA02E359}"/>
              </a:ext>
            </a:extLst>
          </p:cNvPr>
          <p:cNvSpPr txBox="1"/>
          <p:nvPr/>
        </p:nvSpPr>
        <p:spPr>
          <a:xfrm>
            <a:off x="5619925" y="381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Damage to A1A Highway</a:t>
            </a:r>
          </a:p>
        </p:txBody>
      </p:sp>
    </p:spTree>
    <p:extLst>
      <p:ext uri="{BB962C8B-B14F-4D97-AF65-F5344CB8AC3E}">
        <p14:creationId xmlns:p14="http://schemas.microsoft.com/office/powerpoint/2010/main" val="58108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200835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16C640-CB39-4760-8BFD-59A49CDFA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3071812"/>
            <a:ext cx="5048250" cy="3786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F47290-E418-4AD0-B142-F7A43E447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350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0F3571-A21F-49FE-BC49-A1EC72EEFCA3}"/>
              </a:ext>
            </a:extLst>
          </p:cNvPr>
          <p:cNvSpPr txBox="1"/>
          <p:nvPr/>
        </p:nvSpPr>
        <p:spPr>
          <a:xfrm>
            <a:off x="5410200" y="381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Severe Erosion</a:t>
            </a:r>
          </a:p>
        </p:txBody>
      </p:sp>
    </p:spTree>
    <p:extLst>
      <p:ext uri="{BB962C8B-B14F-4D97-AF65-F5344CB8AC3E}">
        <p14:creationId xmlns:p14="http://schemas.microsoft.com/office/powerpoint/2010/main" val="215145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200835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9CBA55-F4D2-41D9-9D3D-59EFB2084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5892800" cy="441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5CEDF8-2D07-4D33-B23B-635659917163}"/>
              </a:ext>
            </a:extLst>
          </p:cNvPr>
          <p:cNvSpPr txBox="1"/>
          <p:nvPr/>
        </p:nvSpPr>
        <p:spPr>
          <a:xfrm>
            <a:off x="3429000" y="609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Inundation of A1A Highway</a:t>
            </a:r>
          </a:p>
        </p:txBody>
      </p:sp>
    </p:spTree>
    <p:extLst>
      <p:ext uri="{BB962C8B-B14F-4D97-AF65-F5344CB8AC3E}">
        <p14:creationId xmlns:p14="http://schemas.microsoft.com/office/powerpoint/2010/main" val="47209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200835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C3FE80-45DE-4856-A71F-7027F0853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8881"/>
            <a:ext cx="3810000" cy="2868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E84943-7C0B-4D5D-AA7B-6964F8E57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91840"/>
            <a:ext cx="4785360" cy="3566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6815F-99BF-42CD-9ABF-AA716904DF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8" y="381000"/>
            <a:ext cx="2834185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11B1C5-B45C-4838-832B-A0C651E01D99}"/>
              </a:ext>
            </a:extLst>
          </p:cNvPr>
          <p:cNvSpPr txBox="1"/>
          <p:nvPr/>
        </p:nvSpPr>
        <p:spPr>
          <a:xfrm>
            <a:off x="486885" y="4800600"/>
            <a:ext cx="2988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Reconstruction with Resilient Features</a:t>
            </a:r>
          </a:p>
        </p:txBody>
      </p:sp>
    </p:spTree>
    <p:extLst>
      <p:ext uri="{BB962C8B-B14F-4D97-AF65-F5344CB8AC3E}">
        <p14:creationId xmlns:p14="http://schemas.microsoft.com/office/powerpoint/2010/main" val="347754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200835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A8A15-1E2D-4D2C-89FE-F2FAF1FAB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3400"/>
            <a:ext cx="7028329" cy="5430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6F965-6D95-47A8-9528-83175032477E}"/>
              </a:ext>
            </a:extLst>
          </p:cNvPr>
          <p:cNvSpPr txBox="1"/>
          <p:nvPr/>
        </p:nvSpPr>
        <p:spPr>
          <a:xfrm>
            <a:off x="2133600" y="762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Emergency Beach </a:t>
            </a:r>
            <a:r>
              <a:rPr lang="en-US" sz="2400" dirty="0" err="1">
                <a:solidFill>
                  <a:schemeClr val="bg1"/>
                </a:solidFill>
              </a:rPr>
              <a:t>Renourishment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8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200835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A6EEEA-3F51-4DAE-BD23-5892CF38D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5506"/>
            <a:ext cx="5105400" cy="6606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31525-0932-449A-BD54-997631126AF9}"/>
              </a:ext>
            </a:extLst>
          </p:cNvPr>
          <p:cNvSpPr txBox="1"/>
          <p:nvPr/>
        </p:nvSpPr>
        <p:spPr>
          <a:xfrm>
            <a:off x="38100" y="304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14153817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roward County Resiliency" id="{AF9DEB0A-B468-42D0-BD3C-1D99AE07354A}" vid="{8D47E192-F52A-4580-88D7-E1825BBD0F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D6048D93F4BE42A1A41EC13622F616" ma:contentTypeVersion="0" ma:contentTypeDescription="Create a new document." ma:contentTypeScope="" ma:versionID="a65ac80c9330c8ee67735e8da686c0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E9D4F-C7FC-49CF-A619-ABE0579F1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060426-44B5-4C2A-BC52-58CE6D9908EF}">
  <ds:schemaRefs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B819BA2-92C6-4EA0-A14C-A2175CABEB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Broward County-Sandy Storm (Before &amp; After)</Template>
  <TotalTime>28</TotalTime>
  <Words>22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Broward County, 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Sharp, Nicole</dc:creator>
  <cp:lastModifiedBy>Hurtado, Mabel</cp:lastModifiedBy>
  <cp:revision>4</cp:revision>
  <dcterms:created xsi:type="dcterms:W3CDTF">2018-04-02T18:59:37Z</dcterms:created>
  <dcterms:modified xsi:type="dcterms:W3CDTF">2018-04-02T19:37:02Z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0x0101004BD6048D93F4BE42A1A41EC13622F616</vt:lpwstr>
  </property>
  <property fmtid="{D5CDD505-2E9C-101B-9397-08002B2CF9AE}" pid="3" name="TemplateUrl">
    <vt:lpwstr/>
  </property>
  <property fmtid="{D5CDD505-2E9C-101B-9397-08002B2CF9AE}" pid="4" name="Order">
    <vt:r8>2000</vt:r8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