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  <p:sldId id="265" r:id="rId6"/>
    <p:sldId id="267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EC53-559E-4E80-BDE7-02401115B8F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D8DD-176D-4E72-AA70-2BEC17523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2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80" advTm="2000"/>
    </mc:Choice>
    <mc:Fallback xmlns="">
      <p:transition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EC53-559E-4E80-BDE7-02401115B8F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D8DD-176D-4E72-AA70-2BEC17523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80" advTm="2000"/>
    </mc:Choice>
    <mc:Fallback xmlns="">
      <p:transition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EC53-559E-4E80-BDE7-02401115B8F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D8DD-176D-4E72-AA70-2BEC17523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2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80" advTm="2000"/>
    </mc:Choice>
    <mc:Fallback xmlns="">
      <p:transition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EC53-559E-4E80-BDE7-02401115B8F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D8DD-176D-4E72-AA70-2BEC17523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80" advTm="2000"/>
    </mc:Choice>
    <mc:Fallback xmlns="">
      <p:transition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EC53-559E-4E80-BDE7-02401115B8F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D8DD-176D-4E72-AA70-2BEC17523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3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80" advTm="2000"/>
    </mc:Choice>
    <mc:Fallback xmlns="">
      <p:transition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EC53-559E-4E80-BDE7-02401115B8F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D8DD-176D-4E72-AA70-2BEC17523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80" advTm="2000"/>
    </mc:Choice>
    <mc:Fallback xmlns="">
      <p:transition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EC53-559E-4E80-BDE7-02401115B8F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D8DD-176D-4E72-AA70-2BEC17523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2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80" advTm="2000"/>
    </mc:Choice>
    <mc:Fallback xmlns="">
      <p:transition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EC53-559E-4E80-BDE7-02401115B8F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D8DD-176D-4E72-AA70-2BEC17523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8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80" advTm="2000"/>
    </mc:Choice>
    <mc:Fallback xmlns="">
      <p:transition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EC53-559E-4E80-BDE7-02401115B8F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D8DD-176D-4E72-AA70-2BEC17523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80" advTm="2000"/>
    </mc:Choice>
    <mc:Fallback xmlns="">
      <p:transition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EC53-559E-4E80-BDE7-02401115B8F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D8DD-176D-4E72-AA70-2BEC17523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80" advTm="2000"/>
    </mc:Choice>
    <mc:Fallback xmlns="">
      <p:transition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EC53-559E-4E80-BDE7-02401115B8F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D8DD-176D-4E72-AA70-2BEC17523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80" advTm="2000"/>
    </mc:Choice>
    <mc:Fallback xmlns="">
      <p:transition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2EC53-559E-4E80-BDE7-02401115B8F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BD8DD-176D-4E72-AA70-2BEC17523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8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80" advTm="2000"/>
    </mc:Choice>
    <mc:Fallback xmlns="">
      <p:transition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71" y="2932"/>
            <a:ext cx="8743709" cy="6855068"/>
          </a:xfrm>
        </p:spPr>
      </p:pic>
    </p:spTree>
    <p:extLst>
      <p:ext uri="{BB962C8B-B14F-4D97-AF65-F5344CB8AC3E}">
        <p14:creationId xmlns:p14="http://schemas.microsoft.com/office/powerpoint/2010/main" val="398442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8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9"/>
            <a:ext cx="9362364" cy="6853252"/>
          </a:xfrm>
        </p:spPr>
      </p:pic>
    </p:spTree>
    <p:extLst>
      <p:ext uri="{BB962C8B-B14F-4D97-AF65-F5344CB8AC3E}">
        <p14:creationId xmlns:p14="http://schemas.microsoft.com/office/powerpoint/2010/main" val="279515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8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46" y="0"/>
            <a:ext cx="8816454" cy="686801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53"/>
          <a:stretch/>
        </p:blipFill>
        <p:spPr>
          <a:xfrm>
            <a:off x="0" y="0"/>
            <a:ext cx="3375546" cy="686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8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8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6" t="21721" r="306" b="-6176"/>
          <a:stretch/>
        </p:blipFill>
        <p:spPr>
          <a:xfrm>
            <a:off x="0" y="0"/>
            <a:ext cx="12191999" cy="7431549"/>
          </a:xfrm>
        </p:spPr>
      </p:pic>
    </p:spTree>
    <p:extLst>
      <p:ext uri="{BB962C8B-B14F-4D97-AF65-F5344CB8AC3E}">
        <p14:creationId xmlns:p14="http://schemas.microsoft.com/office/powerpoint/2010/main" val="19651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8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943"/>
            <a:ext cx="12192000" cy="4779264"/>
          </a:xfrm>
        </p:spPr>
      </p:pic>
    </p:spTree>
    <p:extLst>
      <p:ext uri="{BB962C8B-B14F-4D97-AF65-F5344CB8AC3E}">
        <p14:creationId xmlns:p14="http://schemas.microsoft.com/office/powerpoint/2010/main" val="48269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8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4" y="164260"/>
            <a:ext cx="5400948" cy="652682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 r="4936"/>
          <a:stretch/>
        </p:blipFill>
        <p:spPr>
          <a:xfrm>
            <a:off x="5660571" y="164260"/>
            <a:ext cx="6516915" cy="652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8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4172" y="72571"/>
            <a:ext cx="3205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Photo credit: Edward P. Richards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5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8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Phelps</dc:creator>
  <cp:lastModifiedBy>Virginia Dentler</cp:lastModifiedBy>
  <cp:revision>5</cp:revision>
  <dcterms:created xsi:type="dcterms:W3CDTF">2019-08-26T20:29:33Z</dcterms:created>
  <dcterms:modified xsi:type="dcterms:W3CDTF">2019-08-26T21:10:07Z</dcterms:modified>
</cp:coreProperties>
</file>