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03" r:id="rId2"/>
  </p:sldMasterIdLst>
  <p:notesMasterIdLst>
    <p:notesMasterId r:id="rId10"/>
  </p:notesMasterIdLst>
  <p:sldIdLst>
    <p:sldId id="269" r:id="rId3"/>
    <p:sldId id="339" r:id="rId4"/>
    <p:sldId id="363" r:id="rId5"/>
    <p:sldId id="358" r:id="rId6"/>
    <p:sldId id="355" r:id="rId7"/>
    <p:sldId id="359" r:id="rId8"/>
    <p:sldId id="361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pos="3792">
          <p15:clr>
            <a:srgbClr val="A4A3A4"/>
          </p15:clr>
        </p15:guide>
        <p15:guide id="4" pos="1968">
          <p15:clr>
            <a:srgbClr val="A4A3A4"/>
          </p15:clr>
        </p15:guide>
        <p15:guide id="5" pos="5616">
          <p15:clr>
            <a:srgbClr val="A4A3A4"/>
          </p15:clr>
        </p15:guide>
        <p15:guide id="6" pos="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6D7"/>
    <a:srgbClr val="9BBB59"/>
    <a:srgbClr val="8064A2"/>
    <a:srgbClr val="4BACC6"/>
    <a:srgbClr val="7F9E40"/>
    <a:srgbClr val="674F83"/>
    <a:srgbClr val="3898B2"/>
    <a:srgbClr val="697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89884" autoAdjust="0"/>
  </p:normalViewPr>
  <p:slideViewPr>
    <p:cSldViewPr snapToGrid="0">
      <p:cViewPr varScale="1">
        <p:scale>
          <a:sx n="114" d="100"/>
          <a:sy n="114" d="100"/>
        </p:scale>
        <p:origin x="1146" y="96"/>
      </p:cViewPr>
      <p:guideLst>
        <p:guide orient="horz" pos="2880"/>
        <p:guide orient="horz" pos="1440"/>
        <p:guide pos="3792"/>
        <p:guide pos="1968"/>
        <p:guide pos="5616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274D199-1834-4683-AC1A-E5A3C0E26DF7}" type="datetimeFigureOut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126774-D3DD-4BAB-B76A-1D17E3BB2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E780FF-07B0-42D3-8701-735D0C20CEB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36FF62-ADF3-41AB-ACFF-04BAEF41578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6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D82FEF-4650-4405-BBCE-BB08FA235547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6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26774-D3DD-4BAB-B76A-1D17E3BB20A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47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1768FF-2973-427B-8306-E021D6BC9C4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2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56F1-0608-497A-AA0D-55DB8251F37B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302A-3BAB-427B-A72E-2A26E2F3F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567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D3A0-DC19-4697-AF66-DA3AD01498BE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F1EB-067E-4A92-8C1A-2C074B346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3990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6166-F92C-426F-95AA-87704531A55F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F3D8-8E11-47C3-937F-1579A60F8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032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074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F9395-A0AF-5348-AC7B-CF90C84E889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7674159-927A-4945-BDE7-2C8E8AE0B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450" y="1059614"/>
            <a:ext cx="8801100" cy="1661993"/>
          </a:xfrm>
        </p:spPr>
        <p:txBody>
          <a:bodyPr lIns="91440" tIns="91440" rIns="91440" bIns="9144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b="0" cap="all" spc="75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C5FC4-3E0C-CF4A-A9CF-4DE56BC3B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1832" b="31832"/>
          <a:stretch/>
        </p:blipFill>
        <p:spPr>
          <a:xfrm>
            <a:off x="171450" y="3742926"/>
            <a:ext cx="8801100" cy="2887827"/>
          </a:xfrm>
          <a:prstGeom prst="rect">
            <a:avLst/>
          </a:prstGeom>
          <a:pattFill prst="pct25">
            <a:fgClr>
              <a:schemeClr val="bg2"/>
            </a:fgClr>
            <a:bgClr>
              <a:schemeClr val="tx1"/>
            </a:bgClr>
          </a:patt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2B7C85-B4F3-BD4B-BCF0-44FD4615B6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22" y="5943765"/>
            <a:ext cx="380600" cy="457200"/>
          </a:xfrm>
          <a:prstGeom prst="rect">
            <a:avLst/>
          </a:prstGeom>
        </p:spPr>
      </p:pic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93BE213D-6649-E74B-8185-5BA6F6E74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50" y="3207322"/>
            <a:ext cx="6676018" cy="276999"/>
          </a:xfrm>
        </p:spPr>
        <p:txBody>
          <a:bodyPr lIns="91440" rIns="91440" anchor="ctr" anchorCtr="0">
            <a:spAutoFit/>
          </a:bodyPr>
          <a:lstStyle>
            <a:lvl1pPr marL="0" indent="0" algn="l">
              <a:buNone/>
              <a:defRPr sz="1200" cap="all" spc="15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BFA9975A-1F30-B141-BEC7-1F6E92BEB0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676349" y="5048339"/>
            <a:ext cx="2523415" cy="276999"/>
          </a:xfrm>
          <a:solidFill>
            <a:schemeClr val="tx1">
              <a:lumMod val="50000"/>
            </a:schemeClr>
          </a:solidFill>
        </p:spPr>
        <p:txBody>
          <a:bodyPr wrap="square" lIns="91440" tIns="45720" rIns="64008" bIns="45720" anchor="ctr" anchorCtr="0">
            <a:spAutoFit/>
          </a:bodyPr>
          <a:lstStyle>
            <a:lvl1pPr marL="0" indent="0" algn="ctr">
              <a:buNone/>
              <a:defRPr sz="120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20xx Month xx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99016B23-61DC-444A-AA63-378E9CC077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" y="413267"/>
            <a:ext cx="8801100" cy="646331"/>
          </a:xfrm>
          <a:ln>
            <a:noFill/>
          </a:ln>
        </p:spPr>
        <p:txBody>
          <a:bodyPr lIns="91440" tIns="45720" rIns="91440" bIns="45720" anchor="b" anchorCtr="0">
            <a:spAutoFit/>
          </a:bodyPr>
          <a:lstStyle>
            <a:lvl1pPr marL="0" indent="0" algn="l">
              <a:buNone/>
              <a:defRPr sz="1800" b="0" i="0" cap="all" spc="1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F57AA-A66B-E34A-AB46-FD0F0622F1FD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171450" y="2948717"/>
            <a:ext cx="88011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7C0EED-32AA-714C-90C3-0C84C8896F8C}"/>
              </a:ext>
            </a:extLst>
          </p:cNvPr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9CA24-EDEC-FA4A-984E-1FF13E5D9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75" t="4444" r="1875" b="2223"/>
          <a:stretch/>
        </p:blipFill>
        <p:spPr>
          <a:xfrm>
            <a:off x="171450" y="228600"/>
            <a:ext cx="8801100" cy="6400800"/>
          </a:xfrm>
          <a:prstGeom prst="rect">
            <a:avLst/>
          </a:prstGeom>
          <a:pattFill prst="pct25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</p:pic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A919831F-1636-3E41-8F7A-71E29C7DA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1143000"/>
            <a:ext cx="7429500" cy="4572000"/>
          </a:xfrm>
          <a:noFill/>
        </p:spPr>
        <p:txBody>
          <a:bodyPr t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72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08AC67-FC8F-384B-99DE-564E6AD54E41}"/>
              </a:ext>
            </a:extLst>
          </p:cNvPr>
          <p:cNvCxnSpPr>
            <a:cxnSpLocks/>
          </p:cNvCxnSpPr>
          <p:nvPr userDrawn="1"/>
        </p:nvCxnSpPr>
        <p:spPr>
          <a:xfrm>
            <a:off x="685800" y="2598005"/>
            <a:ext cx="0" cy="166199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>
            <a:extLst>
              <a:ext uri="{FF2B5EF4-FFF2-40B4-BE49-F238E27FC236}">
                <a16:creationId xmlns:a16="http://schemas.microsoft.com/office/drawing/2014/main" id="{B56BF3C2-D4C1-4B46-A039-2A3DB6C8A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" y="123444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245C4D-94E2-394E-AA8B-0FEDC1182D51}"/>
              </a:ext>
            </a:extLst>
          </p:cNvPr>
          <p:cNvCxnSpPr>
            <a:cxnSpLocks noChangeAspect="1"/>
          </p:cNvCxnSpPr>
          <p:nvPr userDrawn="1"/>
        </p:nvCxnSpPr>
        <p:spPr>
          <a:xfrm flipV="1">
            <a:off x="685800" y="1828800"/>
            <a:ext cx="0" cy="388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6C655C-6A9E-1841-9C0E-53CB1DD7DB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8700" y="1371601"/>
            <a:ext cx="7429499" cy="4800598"/>
          </a:xfrm>
        </p:spPr>
        <p:txBody>
          <a:bodyPr anchor="ctr" anchorCtr="0"/>
          <a:lstStyle>
            <a:lvl2pPr>
              <a:spcBef>
                <a:spcPts val="450"/>
              </a:spcBef>
              <a:spcAft>
                <a:spcPts val="0"/>
              </a:spcAft>
              <a:defRPr/>
            </a:lvl2pPr>
            <a:lvl3pPr>
              <a:spcBef>
                <a:spcPts val="45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>
            <a:extLst>
              <a:ext uri="{FF2B5EF4-FFF2-40B4-BE49-F238E27FC236}">
                <a16:creationId xmlns:a16="http://schemas.microsoft.com/office/drawing/2014/main" id="{B56BF3C2-D4C1-4B46-A039-2A3DB6C8A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" y="123444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245C4D-94E2-394E-AA8B-0FEDC1182D51}"/>
              </a:ext>
            </a:extLst>
          </p:cNvPr>
          <p:cNvCxnSpPr>
            <a:cxnSpLocks noChangeAspect="1"/>
          </p:cNvCxnSpPr>
          <p:nvPr userDrawn="1"/>
        </p:nvCxnSpPr>
        <p:spPr>
          <a:xfrm flipV="1">
            <a:off x="685800" y="1600201"/>
            <a:ext cx="0" cy="388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6C655C-6A9E-1841-9C0E-53CB1DD7DB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8700" y="1371601"/>
            <a:ext cx="7429499" cy="4343400"/>
          </a:xfrm>
        </p:spPr>
        <p:txBody>
          <a:bodyPr anchor="ctr" anchorCtr="0"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812E3CE3-1909-5545-AD13-7FED5F5FF3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50" y="6131496"/>
            <a:ext cx="8801100" cy="230832"/>
          </a:xfrm>
          <a:solidFill>
            <a:schemeClr val="accent1"/>
          </a:solidFill>
        </p:spPr>
        <p:txBody>
          <a:bodyPr wrap="square" lIns="91440" tIns="0" rIns="91440" bIns="0" anchor="ctr" anchorCtr="0">
            <a:spAutoFit/>
          </a:bodyPr>
          <a:lstStyle>
            <a:lvl1pPr marL="0" indent="0" algn="r">
              <a:buNone/>
              <a:defRPr sz="150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764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>
            <a:extLst>
              <a:ext uri="{FF2B5EF4-FFF2-40B4-BE49-F238E27FC236}">
                <a16:creationId xmlns:a16="http://schemas.microsoft.com/office/drawing/2014/main" id="{B56BF3C2-D4C1-4B46-A039-2A3DB6C8A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" y="123444"/>
            <a:ext cx="8458200" cy="692497"/>
          </a:xfrm>
          <a:solidFill>
            <a:schemeClr val="tx1">
              <a:lumMod val="50000"/>
            </a:schemeClr>
          </a:solidFill>
        </p:spPr>
        <p:txBody>
          <a:bodyPr tIns="0" bIns="0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322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>
            <a:extLst>
              <a:ext uri="{FF2B5EF4-FFF2-40B4-BE49-F238E27FC236}">
                <a16:creationId xmlns:a16="http://schemas.microsoft.com/office/drawing/2014/main" id="{B56BF3C2-D4C1-4B46-A039-2A3DB6C8A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" y="123444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D6DDD6-3DC8-724B-BE96-96C5565A87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725" y="1143000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 marL="0" indent="0">
              <a:buNone/>
              <a:defRPr sz="4500" cap="all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404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>
            <a:extLst>
              <a:ext uri="{FF2B5EF4-FFF2-40B4-BE49-F238E27FC236}">
                <a16:creationId xmlns:a16="http://schemas.microsoft.com/office/drawing/2014/main" id="{B56BF3C2-D4C1-4B46-A039-2A3DB6C8A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" y="123444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B96F3739-B715-6B43-9A0C-D1EAFA1970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50" y="6131496"/>
            <a:ext cx="8801100" cy="230832"/>
          </a:xfrm>
          <a:solidFill>
            <a:schemeClr val="accent1"/>
          </a:solidFill>
        </p:spPr>
        <p:txBody>
          <a:bodyPr wrap="square" lIns="91440" tIns="0" rIns="91440" bIns="0" anchor="ctr" anchorCtr="0">
            <a:spAutoFit/>
          </a:bodyPr>
          <a:lstStyle>
            <a:lvl1pPr marL="0" indent="0" algn="r">
              <a:buNone/>
              <a:defRPr sz="150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531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2A25-8714-4EB5-B697-D657FBB9A211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C68E-2958-4BF3-B4A3-EDA29A75E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813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8609E93-752E-3944-9DC4-847DBD6CDF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2900" y="3105912"/>
            <a:ext cx="4143375" cy="2609088"/>
          </a:xfrm>
          <a:ln w="19050">
            <a:solidFill>
              <a:schemeClr val="bg2"/>
            </a:solidFill>
          </a:ln>
        </p:spPr>
        <p:txBody>
          <a:bodyPr lIns="137160" tIns="457200" rIns="137160" bIns="91440" anchor="ctr" anchorCtr="0">
            <a:noAutofit/>
          </a:bodyPr>
          <a:lstStyle>
            <a:lvl1pPr>
              <a:spcBef>
                <a:spcPts val="450"/>
              </a:spcBef>
              <a:spcAft>
                <a:spcPts val="0"/>
              </a:spcAft>
              <a:defRPr sz="135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FE1824ED-DDEE-BA4E-B010-EA7D85ED63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1371600"/>
            <a:ext cx="4143375" cy="1490472"/>
          </a:xfrm>
          <a:noFill/>
          <a:ln w="19050">
            <a:solidFill>
              <a:schemeClr val="bg2"/>
            </a:solidFill>
          </a:ln>
        </p:spPr>
        <p:txBody>
          <a:bodyPr wrap="square" lIns="182880" tIns="502920" rIns="137160" bIns="91440" anchor="ctr" anchorCtr="0">
            <a:normAutofit/>
          </a:bodyPr>
          <a:lstStyle>
            <a:lvl1pPr marL="0" indent="0" algn="l">
              <a:buNone/>
              <a:defRPr sz="3300" cap="all" spc="15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4B923A-CBCF-0742-94A4-AF80C3FC8EE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57727" y="1371600"/>
            <a:ext cx="4143375" cy="2069734"/>
          </a:xfrm>
          <a:ln w="19050">
            <a:solidFill>
              <a:schemeClr val="bg2"/>
            </a:solidFill>
          </a:ln>
        </p:spPr>
        <p:txBody>
          <a:bodyPr lIns="137160" tIns="457200" rIns="137160" bIns="91440" anchor="ctr" anchorCtr="0">
            <a:noAutofit/>
          </a:bodyPr>
          <a:lstStyle>
            <a:lvl1pPr>
              <a:spcBef>
                <a:spcPts val="450"/>
              </a:spcBef>
              <a:spcAft>
                <a:spcPts val="0"/>
              </a:spcAft>
              <a:defRPr sz="135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FAFF0A1-E8FB-CA49-B0D6-C2FC27C4D1D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57725" y="3691128"/>
            <a:ext cx="4143375" cy="2023872"/>
          </a:xfrm>
          <a:ln w="19050">
            <a:solidFill>
              <a:schemeClr val="bg2"/>
            </a:solidFill>
          </a:ln>
        </p:spPr>
        <p:txBody>
          <a:bodyPr lIns="137160" tIns="457200" rIns="137160" bIns="91440" anchor="ctr" anchorCtr="0">
            <a:noAutofit/>
          </a:bodyPr>
          <a:lstStyle>
            <a:lvl1pPr>
              <a:spcBef>
                <a:spcPts val="450"/>
              </a:spcBef>
              <a:spcAft>
                <a:spcPts val="0"/>
              </a:spcAft>
              <a:defRPr sz="135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67">
            <a:extLst>
              <a:ext uri="{FF2B5EF4-FFF2-40B4-BE49-F238E27FC236}">
                <a16:creationId xmlns:a16="http://schemas.microsoft.com/office/drawing/2014/main" id="{26F5EDDE-E8B0-8948-B446-F53E17EEDF05}"/>
              </a:ext>
            </a:extLst>
          </p:cNvPr>
          <p:cNvSpPr txBox="1">
            <a:spLocks/>
          </p:cNvSpPr>
          <p:nvPr userDrawn="1"/>
        </p:nvSpPr>
        <p:spPr>
          <a:xfrm>
            <a:off x="342898" y="1313892"/>
            <a:ext cx="1159330" cy="4847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68580" tIns="34290" rIns="68580" bIns="34290" rtlCol="0" anchor="ctr" anchorCtr="0">
            <a:sp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85000"/>
              <a:buFont typeface="Helvetica" charset="0"/>
              <a:buNone/>
              <a:defRPr sz="2000" b="0" i="0" kern="1200" cap="all" spc="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2400" b="0" i="0" kern="1200" spc="1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20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18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16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>
                <a:solidFill>
                  <a:schemeClr val="tx1">
                    <a:lumMod val="50000"/>
                  </a:schemeClr>
                </a:solidFill>
              </a:rPr>
              <a:t>Location</a:t>
            </a:r>
          </a:p>
        </p:txBody>
      </p:sp>
      <p:sp>
        <p:nvSpPr>
          <p:cNvPr id="25" name="Text Placeholder 68">
            <a:extLst>
              <a:ext uri="{FF2B5EF4-FFF2-40B4-BE49-F238E27FC236}">
                <a16:creationId xmlns:a16="http://schemas.microsoft.com/office/drawing/2014/main" id="{94DB5CAB-700E-EA4E-8513-8E5ADE78321B}"/>
              </a:ext>
            </a:extLst>
          </p:cNvPr>
          <p:cNvSpPr txBox="1">
            <a:spLocks/>
          </p:cNvSpPr>
          <p:nvPr userDrawn="1"/>
        </p:nvSpPr>
        <p:spPr>
          <a:xfrm>
            <a:off x="342898" y="3048204"/>
            <a:ext cx="788672" cy="4847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68580" tIns="34290" rIns="68580" bIns="34290" rtlCol="0" anchor="ctr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85000"/>
              <a:buFont typeface="Helvetica" charset="0"/>
              <a:buNone/>
              <a:defRPr sz="2000" b="0" i="0" kern="1200" cap="all" spc="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2400" b="0" i="0" kern="1200" spc="1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20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18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16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>
                <a:solidFill>
                  <a:schemeClr val="tx1">
                    <a:lumMod val="50000"/>
                  </a:schemeClr>
                </a:solidFill>
              </a:rPr>
              <a:t>Tasks</a:t>
            </a:r>
          </a:p>
        </p:txBody>
      </p:sp>
      <p:sp>
        <p:nvSpPr>
          <p:cNvPr id="26" name="Text Placeholder 70">
            <a:extLst>
              <a:ext uri="{FF2B5EF4-FFF2-40B4-BE49-F238E27FC236}">
                <a16:creationId xmlns:a16="http://schemas.microsoft.com/office/drawing/2014/main" id="{0E710B01-7CE2-8045-9C1B-01D82579438E}"/>
              </a:ext>
            </a:extLst>
          </p:cNvPr>
          <p:cNvSpPr txBox="1">
            <a:spLocks/>
          </p:cNvSpPr>
          <p:nvPr userDrawn="1"/>
        </p:nvSpPr>
        <p:spPr>
          <a:xfrm>
            <a:off x="4657725" y="1313892"/>
            <a:ext cx="1973961" cy="4847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68580" tIns="34290" rIns="68580" bIns="34290" rtlCol="0" anchor="ctr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85000"/>
              <a:buFont typeface="Helvetica" charset="0"/>
              <a:buNone/>
              <a:defRPr sz="2000" b="0" i="0" kern="1200" cap="all" spc="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2400" b="0" i="0" kern="1200" spc="1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20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18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16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>
                <a:solidFill>
                  <a:schemeClr val="tx1">
                    <a:lumMod val="50000"/>
                  </a:schemeClr>
                </a:solidFill>
              </a:rPr>
              <a:t>Project Details</a:t>
            </a:r>
          </a:p>
        </p:txBody>
      </p:sp>
      <p:sp>
        <p:nvSpPr>
          <p:cNvPr id="27" name="Text Placeholder 72">
            <a:extLst>
              <a:ext uri="{FF2B5EF4-FFF2-40B4-BE49-F238E27FC236}">
                <a16:creationId xmlns:a16="http://schemas.microsoft.com/office/drawing/2014/main" id="{EC522EE4-6BB0-6D48-94ED-CAEEFA028BA9}"/>
              </a:ext>
            </a:extLst>
          </p:cNvPr>
          <p:cNvSpPr txBox="1">
            <a:spLocks/>
          </p:cNvSpPr>
          <p:nvPr userDrawn="1"/>
        </p:nvSpPr>
        <p:spPr>
          <a:xfrm>
            <a:off x="4657723" y="3633420"/>
            <a:ext cx="2200277" cy="4847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68580" tIns="34290" rIns="68580" bIns="34290" rtlCol="0" anchor="ctr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85000"/>
              <a:buFont typeface="Helvetica" charset="0"/>
              <a:buNone/>
              <a:defRPr sz="2000" b="0" i="0" kern="1200" cap="all" spc="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2400" b="0" i="0" kern="1200" spc="1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20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18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16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>
                <a:solidFill>
                  <a:schemeClr val="tx1">
                    <a:lumMod val="50000"/>
                  </a:schemeClr>
                </a:solidFill>
              </a:rPr>
              <a:t>Project Features</a:t>
            </a:r>
          </a:p>
        </p:txBody>
      </p:sp>
      <p:sp>
        <p:nvSpPr>
          <p:cNvPr id="53" name="Title 4">
            <a:extLst>
              <a:ext uri="{FF2B5EF4-FFF2-40B4-BE49-F238E27FC236}">
                <a16:creationId xmlns:a16="http://schemas.microsoft.com/office/drawing/2014/main" id="{B56BF3C2-D4C1-4B46-A039-2A3DB6C8A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" y="123444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B96F3739-B715-6B43-9A0C-D1EAFA1970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50" y="6131496"/>
            <a:ext cx="8801100" cy="230832"/>
          </a:xfrm>
          <a:solidFill>
            <a:schemeClr val="accent1"/>
          </a:solidFill>
        </p:spPr>
        <p:txBody>
          <a:bodyPr wrap="square" lIns="91440" tIns="0" rIns="91440" bIns="0" anchor="ctr" anchorCtr="0">
            <a:spAutoFit/>
          </a:bodyPr>
          <a:lstStyle>
            <a:lvl1pPr marL="0" indent="0" algn="r">
              <a:buNone/>
              <a:defRPr sz="150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28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E789C7-FB2A-8A43-96B5-9F543DEE41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2900" y="2286000"/>
            <a:ext cx="4143375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level bullets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  <a:p>
            <a:pPr lvl="4"/>
            <a:r>
              <a:rPr lang="en-US" dirty="0"/>
              <a:t>Fifth level bullets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60FAD7-15DB-2D4D-A6C6-078C23954A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57725" y="2286000"/>
            <a:ext cx="4143375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level bullets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  <a:p>
            <a:pPr lvl="4"/>
            <a:r>
              <a:rPr lang="en-US" dirty="0"/>
              <a:t>Fifth level bullets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F02E739-D9AA-724F-940F-1ABF78778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" y="123444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CF7974-C877-DF4D-BD11-5E8C0687B1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725" y="1143000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 marL="0" indent="0">
              <a:buNone/>
              <a:defRPr sz="4500" cap="all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292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26E6D5-4598-A648-99A8-8EE650452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286000"/>
            <a:ext cx="2702052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level bullets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  <a:p>
            <a:pPr lvl="4"/>
            <a:r>
              <a:rPr lang="en-US" dirty="0"/>
              <a:t>Fifth level bullets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31BE3E-3665-DB47-9742-214A71E7DAF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20974" y="2286000"/>
            <a:ext cx="2702052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level bullets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  <a:p>
            <a:pPr lvl="4"/>
            <a:r>
              <a:rPr lang="en-US" dirty="0"/>
              <a:t>Fifth level bullets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8B63EF-A1D4-C649-9A81-4C466BEA85C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9048" y="2286000"/>
            <a:ext cx="2702052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level bullets</a:t>
            </a:r>
          </a:p>
          <a:p>
            <a:pPr lvl="1"/>
            <a:r>
              <a:rPr lang="en-US" dirty="0"/>
              <a:t>Second level bullets</a:t>
            </a:r>
          </a:p>
          <a:p>
            <a:pPr lvl="2"/>
            <a:r>
              <a:rPr lang="en-US" dirty="0"/>
              <a:t>Third level bullets</a:t>
            </a:r>
          </a:p>
          <a:p>
            <a:pPr lvl="3"/>
            <a:r>
              <a:rPr lang="en-US" dirty="0"/>
              <a:t>Fourth level bullets</a:t>
            </a:r>
          </a:p>
          <a:p>
            <a:pPr lvl="4"/>
            <a:r>
              <a:rPr lang="en-US" dirty="0"/>
              <a:t>Fifth level bullets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52C73C7C-EBA5-944C-BE05-3FB845F9D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" y="123444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8AAB8A-089A-2943-A37A-B99976237D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725" y="1143000"/>
            <a:ext cx="8972550" cy="692497"/>
          </a:xfrm>
          <a:solidFill>
            <a:schemeClr val="tx1">
              <a:lumMod val="50000"/>
            </a:schemeClr>
          </a:solidFill>
        </p:spPr>
        <p:txBody>
          <a:bodyPr wrap="square" tIns="0" bIns="0">
            <a:spAutoFit/>
          </a:bodyPr>
          <a:lstStyle>
            <a:lvl1pPr marL="0" indent="0">
              <a:buNone/>
              <a:defRPr sz="4500" cap="all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229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2" name="Picture 2" descr="Image result for mississippi river sediment diversions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402" r="9402"/>
          <a:stretch/>
        </p:blipFill>
        <p:spPr bwMode="auto">
          <a:xfrm>
            <a:off x="171450" y="228601"/>
            <a:ext cx="8801100" cy="6400799"/>
          </a:xfrm>
          <a:prstGeom prst="rect">
            <a:avLst/>
          </a:prstGeom>
          <a:pattFill prst="pct25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</p:pic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6CA4BA95-222D-2F4D-945C-B8B7128E074E}"/>
              </a:ext>
            </a:extLst>
          </p:cNvPr>
          <p:cNvSpPr txBox="1">
            <a:spLocks/>
          </p:cNvSpPr>
          <p:nvPr userDrawn="1"/>
        </p:nvSpPr>
        <p:spPr>
          <a:xfrm>
            <a:off x="1028700" y="785099"/>
            <a:ext cx="7766778" cy="2031325"/>
          </a:xfrm>
          <a:prstGeom prst="rect">
            <a:avLst/>
          </a:prstGeom>
          <a:noFill/>
        </p:spPr>
        <p:txBody>
          <a:bodyPr vert="horz" wrap="square" lIns="68580" tIns="68580" rIns="68580" bIns="68580" rtlCol="0" anchor="ctr" anchorCtr="0">
            <a:sp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85000"/>
              <a:buFont typeface="Helvetica" charset="0"/>
              <a:buNone/>
              <a:defRPr sz="8000" b="0" i="0" kern="1200" cap="all" spc="1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2400" b="0" i="0" kern="1200" spc="1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20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18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16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/>
              <a:t>Thank </a:t>
            </a:r>
            <a:br>
              <a:rPr lang="en-US" sz="6000"/>
            </a:br>
            <a:r>
              <a:rPr lang="en-US" sz="6000"/>
              <a:t>You</a:t>
            </a:r>
          </a:p>
        </p:txBody>
      </p:sp>
      <p:sp>
        <p:nvSpPr>
          <p:cNvPr id="85" name="Text Placeholder 47">
            <a:extLst>
              <a:ext uri="{FF2B5EF4-FFF2-40B4-BE49-F238E27FC236}">
                <a16:creationId xmlns:a16="http://schemas.microsoft.com/office/drawing/2014/main" id="{1D27BF97-508F-0D4A-BF00-B3AF2D85569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061757" y="4406944"/>
            <a:ext cx="1752597" cy="253916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vert="horz" wrap="square" lIns="68580" tIns="34290" rIns="48006" bIns="34290" rtlCol="0" anchor="ctr" anchorCtr="0">
            <a:sp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85000"/>
              <a:buFont typeface="Helvetica" charset="0"/>
              <a:buNone/>
              <a:defRPr sz="1600" b="0" i="0" kern="1200" cap="all" spc="200" baseline="0">
                <a:solidFill>
                  <a:schemeClr val="tx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2400" b="0" i="0" kern="1200" spc="1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20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18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16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Questions?</a:t>
            </a:r>
          </a:p>
        </p:txBody>
      </p:sp>
      <p:sp>
        <p:nvSpPr>
          <p:cNvPr id="86" name="Text Placeholder 59">
            <a:extLst>
              <a:ext uri="{FF2B5EF4-FFF2-40B4-BE49-F238E27FC236}">
                <a16:creationId xmlns:a16="http://schemas.microsoft.com/office/drawing/2014/main" id="{79D10DCA-B1A9-494E-8A95-7A3AB5B27431}"/>
              </a:ext>
            </a:extLst>
          </p:cNvPr>
          <p:cNvSpPr txBox="1">
            <a:spLocks/>
          </p:cNvSpPr>
          <p:nvPr userDrawn="1"/>
        </p:nvSpPr>
        <p:spPr>
          <a:xfrm>
            <a:off x="342900" y="3657601"/>
            <a:ext cx="4143375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4290" rIns="0" bIns="34290" rtlCol="0" anchor="ctr" anchorCtr="0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85000"/>
              <a:buFont typeface="Helvetica" charset="0"/>
              <a:buNone/>
              <a:defRPr sz="3200" b="0" i="0" kern="1200" cap="all" spc="200" baseline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2400" b="0" i="0" kern="1200" spc="1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20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⁃"/>
              <a:defRPr sz="18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85000"/>
              <a:buFont typeface="Helvetica" charset="0"/>
              <a:buChar char="•"/>
              <a:defRPr sz="1600" b="0" i="0" kern="1200" spc="1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@LouisianaCpra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C079242-8966-AC43-9123-35DA537AA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22" y="5943767"/>
            <a:ext cx="380323" cy="45686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8C72E4D-D933-5E45-8C63-C1646A4507D5}"/>
              </a:ext>
            </a:extLst>
          </p:cNvPr>
          <p:cNvGrpSpPr/>
          <p:nvPr userDrawn="1"/>
        </p:nvGrpSpPr>
        <p:grpSpPr>
          <a:xfrm>
            <a:off x="342901" y="2743200"/>
            <a:ext cx="3141710" cy="748892"/>
            <a:chOff x="6578121" y="4246196"/>
            <a:chExt cx="1773445" cy="317053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8657E55-5997-4D4E-8E5C-BBD1D77854B7}"/>
                </a:ext>
              </a:extLst>
            </p:cNvPr>
            <p:cNvGrpSpPr/>
            <p:nvPr userDrawn="1"/>
          </p:nvGrpSpPr>
          <p:grpSpPr>
            <a:xfrm>
              <a:off x="6578121" y="4257422"/>
              <a:ext cx="302309" cy="305827"/>
              <a:chOff x="6578121" y="4257422"/>
              <a:chExt cx="302309" cy="305827"/>
            </a:xfrm>
            <a:grpFill/>
          </p:grpSpPr>
          <p:sp>
            <p:nvSpPr>
              <p:cNvPr id="75" name="Shape 4916">
                <a:extLst>
                  <a:ext uri="{FF2B5EF4-FFF2-40B4-BE49-F238E27FC236}">
                    <a16:creationId xmlns:a16="http://schemas.microsoft.com/office/drawing/2014/main" id="{BCAB07F8-7116-7742-96C7-6D9BBA405D5C}"/>
                  </a:ext>
                </a:extLst>
              </p:cNvPr>
              <p:cNvSpPr/>
              <p:nvPr userDrawn="1"/>
            </p:nvSpPr>
            <p:spPr>
              <a:xfrm>
                <a:off x="6687149" y="4324750"/>
                <a:ext cx="84251" cy="170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00" y="0"/>
                    </a:moveTo>
                    <a:cubicBezTo>
                      <a:pt x="13800" y="0"/>
                      <a:pt x="13800" y="0"/>
                      <a:pt x="13800" y="0"/>
                    </a:cubicBezTo>
                    <a:cubicBezTo>
                      <a:pt x="6000" y="0"/>
                      <a:pt x="4800" y="2400"/>
                      <a:pt x="4800" y="5100"/>
                    </a:cubicBezTo>
                    <a:cubicBezTo>
                      <a:pt x="4800" y="7200"/>
                      <a:pt x="4800" y="7200"/>
                      <a:pt x="4800" y="7200"/>
                    </a:cubicBezTo>
                    <a:cubicBezTo>
                      <a:pt x="1200" y="7200"/>
                      <a:pt x="1200" y="7200"/>
                      <a:pt x="1200" y="7200"/>
                    </a:cubicBezTo>
                    <a:cubicBezTo>
                      <a:pt x="600" y="7200"/>
                      <a:pt x="0" y="7500"/>
                      <a:pt x="0" y="7800"/>
                    </a:cubicBezTo>
                    <a:cubicBezTo>
                      <a:pt x="0" y="11400"/>
                      <a:pt x="0" y="11400"/>
                      <a:pt x="0" y="11400"/>
                    </a:cubicBezTo>
                    <a:cubicBezTo>
                      <a:pt x="0" y="11700"/>
                      <a:pt x="600" y="12000"/>
                      <a:pt x="1200" y="12000"/>
                    </a:cubicBezTo>
                    <a:cubicBezTo>
                      <a:pt x="4800" y="12000"/>
                      <a:pt x="4800" y="12000"/>
                      <a:pt x="4800" y="12000"/>
                    </a:cubicBezTo>
                    <a:cubicBezTo>
                      <a:pt x="4800" y="21000"/>
                      <a:pt x="4800" y="21000"/>
                      <a:pt x="4800" y="21000"/>
                    </a:cubicBezTo>
                    <a:cubicBezTo>
                      <a:pt x="4800" y="21300"/>
                      <a:pt x="5400" y="21600"/>
                      <a:pt x="6000" y="21600"/>
                    </a:cubicBezTo>
                    <a:cubicBezTo>
                      <a:pt x="13200" y="21600"/>
                      <a:pt x="13200" y="21600"/>
                      <a:pt x="13200" y="21600"/>
                    </a:cubicBezTo>
                    <a:cubicBezTo>
                      <a:pt x="13800" y="21600"/>
                      <a:pt x="14400" y="21300"/>
                      <a:pt x="14400" y="21000"/>
                    </a:cubicBezTo>
                    <a:cubicBezTo>
                      <a:pt x="14400" y="12000"/>
                      <a:pt x="14400" y="12000"/>
                      <a:pt x="14400" y="12000"/>
                    </a:cubicBezTo>
                    <a:cubicBezTo>
                      <a:pt x="20400" y="12000"/>
                      <a:pt x="20400" y="12000"/>
                      <a:pt x="20400" y="12000"/>
                    </a:cubicBezTo>
                    <a:cubicBezTo>
                      <a:pt x="21000" y="12000"/>
                      <a:pt x="21600" y="11700"/>
                      <a:pt x="21600" y="11400"/>
                    </a:cubicBezTo>
                    <a:cubicBezTo>
                      <a:pt x="21600" y="7800"/>
                      <a:pt x="21600" y="7800"/>
                      <a:pt x="21600" y="7800"/>
                    </a:cubicBezTo>
                    <a:cubicBezTo>
                      <a:pt x="21600" y="7500"/>
                      <a:pt x="21000" y="7200"/>
                      <a:pt x="20400" y="7200"/>
                    </a:cubicBezTo>
                    <a:cubicBezTo>
                      <a:pt x="14400" y="7200"/>
                      <a:pt x="14400" y="7200"/>
                      <a:pt x="14400" y="7200"/>
                    </a:cubicBezTo>
                    <a:cubicBezTo>
                      <a:pt x="14400" y="5400"/>
                      <a:pt x="14400" y="5400"/>
                      <a:pt x="14400" y="5400"/>
                    </a:cubicBezTo>
                    <a:cubicBezTo>
                      <a:pt x="14400" y="4800"/>
                      <a:pt x="14400" y="4800"/>
                      <a:pt x="16200" y="4800"/>
                    </a:cubicBezTo>
                    <a:cubicBezTo>
                      <a:pt x="20400" y="4800"/>
                      <a:pt x="20400" y="4800"/>
                      <a:pt x="20400" y="4800"/>
                    </a:cubicBezTo>
                    <a:cubicBezTo>
                      <a:pt x="20400" y="4800"/>
                      <a:pt x="21000" y="4800"/>
                      <a:pt x="21000" y="4800"/>
                    </a:cubicBezTo>
                    <a:cubicBezTo>
                      <a:pt x="21600" y="4500"/>
                      <a:pt x="21600" y="4500"/>
                      <a:pt x="21600" y="4200"/>
                    </a:cubicBezTo>
                    <a:cubicBezTo>
                      <a:pt x="21600" y="600"/>
                      <a:pt x="21600" y="600"/>
                      <a:pt x="21600" y="600"/>
                    </a:cubicBezTo>
                    <a:cubicBezTo>
                      <a:pt x="21600" y="300"/>
                      <a:pt x="21000" y="0"/>
                      <a:pt x="20400" y="0"/>
                    </a:cubicBezTo>
                    <a:close/>
                    <a:moveTo>
                      <a:pt x="19200" y="3600"/>
                    </a:moveTo>
                    <a:cubicBezTo>
                      <a:pt x="16200" y="3600"/>
                      <a:pt x="16200" y="3600"/>
                      <a:pt x="16200" y="3600"/>
                    </a:cubicBezTo>
                    <a:cubicBezTo>
                      <a:pt x="12600" y="3600"/>
                      <a:pt x="12000" y="4500"/>
                      <a:pt x="12000" y="5400"/>
                    </a:cubicBezTo>
                    <a:cubicBezTo>
                      <a:pt x="12000" y="7800"/>
                      <a:pt x="12000" y="7800"/>
                      <a:pt x="12000" y="7800"/>
                    </a:cubicBezTo>
                    <a:cubicBezTo>
                      <a:pt x="12000" y="8100"/>
                      <a:pt x="12000" y="8100"/>
                      <a:pt x="12600" y="8400"/>
                    </a:cubicBezTo>
                    <a:cubicBezTo>
                      <a:pt x="12600" y="8400"/>
                      <a:pt x="13200" y="8400"/>
                      <a:pt x="13200" y="8400"/>
                    </a:cubicBezTo>
                    <a:cubicBezTo>
                      <a:pt x="19200" y="8400"/>
                      <a:pt x="19200" y="8400"/>
                      <a:pt x="19200" y="8400"/>
                    </a:cubicBezTo>
                    <a:cubicBezTo>
                      <a:pt x="19200" y="10800"/>
                      <a:pt x="19200" y="10800"/>
                      <a:pt x="19200" y="10800"/>
                    </a:cubicBezTo>
                    <a:cubicBezTo>
                      <a:pt x="13200" y="10800"/>
                      <a:pt x="13200" y="10800"/>
                      <a:pt x="13200" y="10800"/>
                    </a:cubicBezTo>
                    <a:cubicBezTo>
                      <a:pt x="12600" y="10800"/>
                      <a:pt x="12000" y="11100"/>
                      <a:pt x="12000" y="11400"/>
                    </a:cubicBezTo>
                    <a:cubicBezTo>
                      <a:pt x="12000" y="20400"/>
                      <a:pt x="12000" y="20400"/>
                      <a:pt x="12000" y="20400"/>
                    </a:cubicBezTo>
                    <a:cubicBezTo>
                      <a:pt x="7200" y="20400"/>
                      <a:pt x="7200" y="20400"/>
                      <a:pt x="7200" y="20400"/>
                    </a:cubicBezTo>
                    <a:cubicBezTo>
                      <a:pt x="7200" y="11400"/>
                      <a:pt x="7200" y="11400"/>
                      <a:pt x="7200" y="11400"/>
                    </a:cubicBezTo>
                    <a:cubicBezTo>
                      <a:pt x="7200" y="11100"/>
                      <a:pt x="6600" y="10800"/>
                      <a:pt x="6000" y="10800"/>
                    </a:cubicBezTo>
                    <a:cubicBezTo>
                      <a:pt x="2400" y="10800"/>
                      <a:pt x="2400" y="10800"/>
                      <a:pt x="2400" y="10800"/>
                    </a:cubicBezTo>
                    <a:cubicBezTo>
                      <a:pt x="2400" y="8400"/>
                      <a:pt x="2400" y="8400"/>
                      <a:pt x="2400" y="8400"/>
                    </a:cubicBezTo>
                    <a:cubicBezTo>
                      <a:pt x="6000" y="8400"/>
                      <a:pt x="6000" y="8400"/>
                      <a:pt x="6000" y="8400"/>
                    </a:cubicBezTo>
                    <a:cubicBezTo>
                      <a:pt x="6600" y="8400"/>
                      <a:pt x="6600" y="8400"/>
                      <a:pt x="7200" y="8400"/>
                    </a:cubicBezTo>
                    <a:cubicBezTo>
                      <a:pt x="7200" y="8100"/>
                      <a:pt x="7200" y="8100"/>
                      <a:pt x="7200" y="7800"/>
                    </a:cubicBezTo>
                    <a:cubicBezTo>
                      <a:pt x="7200" y="5100"/>
                      <a:pt x="7200" y="5100"/>
                      <a:pt x="7200" y="5100"/>
                    </a:cubicBezTo>
                    <a:cubicBezTo>
                      <a:pt x="7200" y="2400"/>
                      <a:pt x="8400" y="1200"/>
                      <a:pt x="13800" y="1200"/>
                    </a:cubicBezTo>
                    <a:cubicBezTo>
                      <a:pt x="19200" y="1200"/>
                      <a:pt x="19200" y="1200"/>
                      <a:pt x="19200" y="1200"/>
                    </a:cubicBezTo>
                    <a:lnTo>
                      <a:pt x="19200" y="360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miter lim="400000"/>
              </a:ln>
            </p:spPr>
            <p:txBody>
              <a:bodyPr lIns="234080" rIns="234080"/>
              <a:lstStyle/>
              <a:p>
                <a:pPr defTabSz="3511296" hangingPunct="0"/>
                <a:endParaRPr sz="6912" b="0" i="0" ker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Roboto Regular"/>
                </a:endParaRPr>
              </a:p>
            </p:txBody>
          </p:sp>
          <p:sp>
            <p:nvSpPr>
              <p:cNvPr id="76" name="Shape 4913">
                <a:extLst>
                  <a:ext uri="{FF2B5EF4-FFF2-40B4-BE49-F238E27FC236}">
                    <a16:creationId xmlns:a16="http://schemas.microsoft.com/office/drawing/2014/main" id="{1BEFEF0E-8D8D-AD46-8286-75376C5348BB}"/>
                  </a:ext>
                </a:extLst>
              </p:cNvPr>
              <p:cNvSpPr/>
              <p:nvPr userDrawn="1"/>
            </p:nvSpPr>
            <p:spPr>
              <a:xfrm>
                <a:off x="6578121" y="4257422"/>
                <a:ext cx="302309" cy="305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0800" y="20925"/>
                    </a:moveTo>
                    <a:cubicBezTo>
                      <a:pt x="5231" y="20925"/>
                      <a:pt x="675" y="16369"/>
                      <a:pt x="675" y="10800"/>
                    </a:cubicBezTo>
                    <a:cubicBezTo>
                      <a:pt x="675" y="5231"/>
                      <a:pt x="5231" y="675"/>
                      <a:pt x="10800" y="675"/>
                    </a:cubicBezTo>
                    <a:cubicBezTo>
                      <a:pt x="16369" y="675"/>
                      <a:pt x="20925" y="5231"/>
                      <a:pt x="20925" y="10800"/>
                    </a:cubicBezTo>
                    <a:cubicBezTo>
                      <a:pt x="20925" y="16369"/>
                      <a:pt x="16369" y="20925"/>
                      <a:pt x="10800" y="20925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miter lim="400000"/>
              </a:ln>
            </p:spPr>
            <p:txBody>
              <a:bodyPr lIns="234080" rIns="234080"/>
              <a:lstStyle/>
              <a:p>
                <a:pPr defTabSz="3511296" hangingPunct="0"/>
                <a:endParaRPr sz="6912" b="0" i="0" ker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Roboto Regular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8FD78A3-65DD-A04E-9687-0AB108FE2BE8}"/>
                </a:ext>
              </a:extLst>
            </p:cNvPr>
            <p:cNvGrpSpPr/>
            <p:nvPr userDrawn="1"/>
          </p:nvGrpSpPr>
          <p:grpSpPr>
            <a:xfrm>
              <a:off x="6945231" y="4257422"/>
              <a:ext cx="302309" cy="303961"/>
              <a:chOff x="6945231" y="4257422"/>
              <a:chExt cx="302309" cy="303961"/>
            </a:xfrm>
            <a:grpFill/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5DC6E67-C649-C542-8CCA-F962793C477B}"/>
                  </a:ext>
                </a:extLst>
              </p:cNvPr>
              <p:cNvGrpSpPr/>
              <p:nvPr userDrawn="1"/>
            </p:nvGrpSpPr>
            <p:grpSpPr>
              <a:xfrm>
                <a:off x="7028026" y="4317230"/>
                <a:ext cx="142068" cy="161892"/>
                <a:chOff x="8604685" y="3704355"/>
                <a:chExt cx="142068" cy="161892"/>
              </a:xfrm>
              <a:grpFill/>
            </p:grpSpPr>
            <p:sp>
              <p:nvSpPr>
                <p:cNvPr id="71" name="Shape 4907">
                  <a:extLst>
                    <a:ext uri="{FF2B5EF4-FFF2-40B4-BE49-F238E27FC236}">
                      <a16:creationId xmlns:a16="http://schemas.microsoft.com/office/drawing/2014/main" id="{49F84ECD-416F-764D-8D7C-DC6EF5A3152A}"/>
                    </a:ext>
                  </a:extLst>
                </p:cNvPr>
                <p:cNvSpPr/>
                <p:nvPr userDrawn="1"/>
              </p:nvSpPr>
              <p:spPr>
                <a:xfrm>
                  <a:off x="8604685" y="3704355"/>
                  <a:ext cx="37996" cy="37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5400" y="0"/>
                        <a:pt x="0" y="5400"/>
                        <a:pt x="0" y="10800"/>
                      </a:cubicBezTo>
                      <a:cubicBezTo>
                        <a:pt x="0" y="16200"/>
                        <a:pt x="5400" y="21600"/>
                        <a:pt x="10800" y="21600"/>
                      </a:cubicBezTo>
                      <a:cubicBezTo>
                        <a:pt x="16200" y="21600"/>
                        <a:pt x="21600" y="16200"/>
                        <a:pt x="21600" y="10800"/>
                      </a:cubicBezTo>
                      <a:cubicBezTo>
                        <a:pt x="21600" y="5400"/>
                        <a:pt x="16200" y="0"/>
                        <a:pt x="10800" y="0"/>
                      </a:cubicBezTo>
                      <a:close/>
                      <a:moveTo>
                        <a:pt x="10800" y="16200"/>
                      </a:moveTo>
                      <a:cubicBezTo>
                        <a:pt x="8100" y="16200"/>
                        <a:pt x="5400" y="13500"/>
                        <a:pt x="5400" y="10800"/>
                      </a:cubicBezTo>
                      <a:cubicBezTo>
                        <a:pt x="5400" y="8100"/>
                        <a:pt x="8100" y="5400"/>
                        <a:pt x="10800" y="5400"/>
                      </a:cubicBezTo>
                      <a:cubicBezTo>
                        <a:pt x="13500" y="5400"/>
                        <a:pt x="16200" y="8100"/>
                        <a:pt x="16200" y="10800"/>
                      </a:cubicBezTo>
                      <a:cubicBezTo>
                        <a:pt x="16200" y="13500"/>
                        <a:pt x="13500" y="16200"/>
                        <a:pt x="10800" y="16200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miter lim="400000"/>
                </a:ln>
              </p:spPr>
              <p:txBody>
                <a:bodyPr lIns="234080" rIns="234080"/>
                <a:lstStyle/>
                <a:p>
                  <a:pPr defTabSz="3511296" hangingPunct="0"/>
                  <a:endParaRPr sz="6912" b="0" i="0" kern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Roboto Regular"/>
                  </a:endParaRPr>
                </a:p>
              </p:txBody>
            </p:sp>
            <p:sp>
              <p:nvSpPr>
                <p:cNvPr id="72" name="Shape 4908">
                  <a:extLst>
                    <a:ext uri="{FF2B5EF4-FFF2-40B4-BE49-F238E27FC236}">
                      <a16:creationId xmlns:a16="http://schemas.microsoft.com/office/drawing/2014/main" id="{A413FFC6-1C12-894F-8FD8-990218C3AA07}"/>
                    </a:ext>
                  </a:extLst>
                </p:cNvPr>
                <p:cNvSpPr/>
                <p:nvPr userDrawn="1"/>
              </p:nvSpPr>
              <p:spPr>
                <a:xfrm>
                  <a:off x="8650939" y="3752262"/>
                  <a:ext cx="95814" cy="113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880" y="0"/>
                      </a:moveTo>
                      <a:cubicBezTo>
                        <a:pt x="10260" y="0"/>
                        <a:pt x="9180" y="0"/>
                        <a:pt x="8640" y="450"/>
                      </a:cubicBezTo>
                      <a:cubicBezTo>
                        <a:pt x="8640" y="0"/>
                        <a:pt x="8100" y="0"/>
                        <a:pt x="7560" y="0"/>
                      </a:cubicBezTo>
                      <a:cubicBezTo>
                        <a:pt x="1080" y="0"/>
                        <a:pt x="1080" y="0"/>
                        <a:pt x="1080" y="0"/>
                      </a:cubicBezTo>
                      <a:cubicBezTo>
                        <a:pt x="540" y="0"/>
                        <a:pt x="0" y="450"/>
                        <a:pt x="0" y="900"/>
                      </a:cubicBezTo>
                      <a:cubicBezTo>
                        <a:pt x="0" y="20700"/>
                        <a:pt x="0" y="20700"/>
                        <a:pt x="0" y="20700"/>
                      </a:cubicBezTo>
                      <a:cubicBezTo>
                        <a:pt x="0" y="21150"/>
                        <a:pt x="540" y="21600"/>
                        <a:pt x="1080" y="21600"/>
                      </a:cubicBezTo>
                      <a:cubicBezTo>
                        <a:pt x="7560" y="21600"/>
                        <a:pt x="7560" y="21600"/>
                        <a:pt x="7560" y="21600"/>
                      </a:cubicBezTo>
                      <a:cubicBezTo>
                        <a:pt x="8100" y="21600"/>
                        <a:pt x="8640" y="21150"/>
                        <a:pt x="8640" y="20700"/>
                      </a:cubicBezTo>
                      <a:cubicBezTo>
                        <a:pt x="8640" y="8550"/>
                        <a:pt x="8640" y="8550"/>
                        <a:pt x="8640" y="8550"/>
                      </a:cubicBezTo>
                      <a:cubicBezTo>
                        <a:pt x="8640" y="8550"/>
                        <a:pt x="8640" y="8100"/>
                        <a:pt x="9180" y="7650"/>
                      </a:cubicBezTo>
                      <a:cubicBezTo>
                        <a:pt x="9180" y="7200"/>
                        <a:pt x="9720" y="7200"/>
                        <a:pt x="10800" y="7200"/>
                      </a:cubicBezTo>
                      <a:cubicBezTo>
                        <a:pt x="11880" y="7200"/>
                        <a:pt x="12960" y="7650"/>
                        <a:pt x="12960" y="9000"/>
                      </a:cubicBezTo>
                      <a:cubicBezTo>
                        <a:pt x="12960" y="20700"/>
                        <a:pt x="12960" y="20700"/>
                        <a:pt x="12960" y="20700"/>
                      </a:cubicBezTo>
                      <a:cubicBezTo>
                        <a:pt x="12960" y="21150"/>
                        <a:pt x="13500" y="21600"/>
                        <a:pt x="14040" y="21600"/>
                      </a:cubicBezTo>
                      <a:cubicBezTo>
                        <a:pt x="20520" y="21600"/>
                        <a:pt x="20520" y="21600"/>
                        <a:pt x="20520" y="21600"/>
                      </a:cubicBezTo>
                      <a:cubicBezTo>
                        <a:pt x="21060" y="21600"/>
                        <a:pt x="21600" y="21150"/>
                        <a:pt x="21600" y="20700"/>
                      </a:cubicBezTo>
                      <a:cubicBezTo>
                        <a:pt x="21600" y="8550"/>
                        <a:pt x="21600" y="8550"/>
                        <a:pt x="21600" y="8550"/>
                      </a:cubicBezTo>
                      <a:cubicBezTo>
                        <a:pt x="21600" y="2250"/>
                        <a:pt x="16740" y="0"/>
                        <a:pt x="11880" y="0"/>
                      </a:cubicBezTo>
                      <a:close/>
                      <a:moveTo>
                        <a:pt x="19440" y="19800"/>
                      </a:moveTo>
                      <a:cubicBezTo>
                        <a:pt x="15120" y="19800"/>
                        <a:pt x="15120" y="19800"/>
                        <a:pt x="15120" y="19800"/>
                      </a:cubicBezTo>
                      <a:cubicBezTo>
                        <a:pt x="15120" y="9000"/>
                        <a:pt x="15120" y="9000"/>
                        <a:pt x="15120" y="9000"/>
                      </a:cubicBezTo>
                      <a:cubicBezTo>
                        <a:pt x="15120" y="6750"/>
                        <a:pt x="13500" y="5400"/>
                        <a:pt x="10800" y="5400"/>
                      </a:cubicBezTo>
                      <a:cubicBezTo>
                        <a:pt x="9180" y="5400"/>
                        <a:pt x="8100" y="5850"/>
                        <a:pt x="7020" y="6300"/>
                      </a:cubicBezTo>
                      <a:cubicBezTo>
                        <a:pt x="5940" y="7650"/>
                        <a:pt x="6480" y="8550"/>
                        <a:pt x="6480" y="9000"/>
                      </a:cubicBezTo>
                      <a:cubicBezTo>
                        <a:pt x="6480" y="19800"/>
                        <a:pt x="6480" y="19800"/>
                        <a:pt x="6480" y="19800"/>
                      </a:cubicBezTo>
                      <a:cubicBezTo>
                        <a:pt x="2160" y="19800"/>
                        <a:pt x="2160" y="19800"/>
                        <a:pt x="2160" y="19800"/>
                      </a:cubicBezTo>
                      <a:cubicBezTo>
                        <a:pt x="2160" y="1800"/>
                        <a:pt x="2160" y="1800"/>
                        <a:pt x="2160" y="1800"/>
                      </a:cubicBezTo>
                      <a:cubicBezTo>
                        <a:pt x="6480" y="1800"/>
                        <a:pt x="6480" y="1800"/>
                        <a:pt x="6480" y="1800"/>
                      </a:cubicBezTo>
                      <a:cubicBezTo>
                        <a:pt x="6480" y="2250"/>
                        <a:pt x="6480" y="2250"/>
                        <a:pt x="6480" y="2250"/>
                      </a:cubicBezTo>
                      <a:cubicBezTo>
                        <a:pt x="6480" y="2700"/>
                        <a:pt x="6480" y="3150"/>
                        <a:pt x="7020" y="3150"/>
                      </a:cubicBezTo>
                      <a:cubicBezTo>
                        <a:pt x="7020" y="3600"/>
                        <a:pt x="7560" y="3600"/>
                        <a:pt x="8100" y="3150"/>
                      </a:cubicBezTo>
                      <a:cubicBezTo>
                        <a:pt x="8640" y="3150"/>
                        <a:pt x="8640" y="3150"/>
                        <a:pt x="8640" y="3150"/>
                      </a:cubicBezTo>
                      <a:cubicBezTo>
                        <a:pt x="9180" y="2250"/>
                        <a:pt x="10260" y="1800"/>
                        <a:pt x="11880" y="1800"/>
                      </a:cubicBezTo>
                      <a:cubicBezTo>
                        <a:pt x="13500" y="1800"/>
                        <a:pt x="19440" y="2250"/>
                        <a:pt x="19440" y="8550"/>
                      </a:cubicBezTo>
                      <a:lnTo>
                        <a:pt x="19440" y="1980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miter lim="400000"/>
                </a:ln>
              </p:spPr>
              <p:txBody>
                <a:bodyPr lIns="234080" rIns="234080"/>
                <a:lstStyle/>
                <a:p>
                  <a:pPr defTabSz="3511296" hangingPunct="0"/>
                  <a:endParaRPr sz="6912" b="0" i="0" kern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Roboto Regular"/>
                  </a:endParaRPr>
                </a:p>
              </p:txBody>
            </p:sp>
            <p:sp>
              <p:nvSpPr>
                <p:cNvPr id="74" name="Shape 4909">
                  <a:extLst>
                    <a:ext uri="{FF2B5EF4-FFF2-40B4-BE49-F238E27FC236}">
                      <a16:creationId xmlns:a16="http://schemas.microsoft.com/office/drawing/2014/main" id="{9389031C-B5AD-F34D-AB46-4D07DB50E263}"/>
                    </a:ext>
                  </a:extLst>
                </p:cNvPr>
                <p:cNvSpPr/>
                <p:nvPr userDrawn="1"/>
              </p:nvSpPr>
              <p:spPr>
                <a:xfrm>
                  <a:off x="8604685" y="3752262"/>
                  <a:ext cx="37996" cy="113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00" y="0"/>
                      </a:moveTo>
                      <a:cubicBezTo>
                        <a:pt x="2700" y="0"/>
                        <a:pt x="2700" y="0"/>
                        <a:pt x="2700" y="0"/>
                      </a:cubicBezTo>
                      <a:cubicBezTo>
                        <a:pt x="1350" y="0"/>
                        <a:pt x="0" y="450"/>
                        <a:pt x="0" y="900"/>
                      </a:cubicBezTo>
                      <a:cubicBezTo>
                        <a:pt x="0" y="20700"/>
                        <a:pt x="0" y="20700"/>
                        <a:pt x="0" y="20700"/>
                      </a:cubicBezTo>
                      <a:cubicBezTo>
                        <a:pt x="0" y="21150"/>
                        <a:pt x="1350" y="21600"/>
                        <a:pt x="2700" y="21600"/>
                      </a:cubicBezTo>
                      <a:cubicBezTo>
                        <a:pt x="18900" y="21600"/>
                        <a:pt x="18900" y="21600"/>
                        <a:pt x="18900" y="21600"/>
                      </a:cubicBezTo>
                      <a:cubicBezTo>
                        <a:pt x="20250" y="21600"/>
                        <a:pt x="21600" y="21150"/>
                        <a:pt x="21600" y="20700"/>
                      </a:cubicBezTo>
                      <a:cubicBezTo>
                        <a:pt x="21600" y="900"/>
                        <a:pt x="21600" y="900"/>
                        <a:pt x="21600" y="900"/>
                      </a:cubicBezTo>
                      <a:cubicBezTo>
                        <a:pt x="21600" y="450"/>
                        <a:pt x="20250" y="0"/>
                        <a:pt x="18900" y="0"/>
                      </a:cubicBezTo>
                      <a:close/>
                      <a:moveTo>
                        <a:pt x="16200" y="19800"/>
                      </a:moveTo>
                      <a:cubicBezTo>
                        <a:pt x="5400" y="19800"/>
                        <a:pt x="5400" y="19800"/>
                        <a:pt x="5400" y="19800"/>
                      </a:cubicBezTo>
                      <a:cubicBezTo>
                        <a:pt x="5400" y="1800"/>
                        <a:pt x="5400" y="1800"/>
                        <a:pt x="5400" y="1800"/>
                      </a:cubicBezTo>
                      <a:cubicBezTo>
                        <a:pt x="16200" y="1800"/>
                        <a:pt x="16200" y="1800"/>
                        <a:pt x="16200" y="1800"/>
                      </a:cubicBezTo>
                      <a:lnTo>
                        <a:pt x="16200" y="1980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miter lim="400000"/>
                </a:ln>
              </p:spPr>
              <p:txBody>
                <a:bodyPr lIns="234080" rIns="234080"/>
                <a:lstStyle/>
                <a:p>
                  <a:pPr defTabSz="3511296" hangingPunct="0"/>
                  <a:endParaRPr sz="6912" b="0" i="0" kern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Roboto Regular"/>
                  </a:endParaRPr>
                </a:p>
              </p:txBody>
            </p:sp>
          </p:grpSp>
          <p:sp>
            <p:nvSpPr>
              <p:cNvPr id="70" name="Shape 4913">
                <a:extLst>
                  <a:ext uri="{FF2B5EF4-FFF2-40B4-BE49-F238E27FC236}">
                    <a16:creationId xmlns:a16="http://schemas.microsoft.com/office/drawing/2014/main" id="{6E48589D-3B18-C24B-9422-99A32ADE11F3}"/>
                  </a:ext>
                </a:extLst>
              </p:cNvPr>
              <p:cNvSpPr/>
              <p:nvPr userDrawn="1"/>
            </p:nvSpPr>
            <p:spPr>
              <a:xfrm>
                <a:off x="6945231" y="4257422"/>
                <a:ext cx="302309" cy="30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0800" y="20925"/>
                    </a:moveTo>
                    <a:cubicBezTo>
                      <a:pt x="5231" y="20925"/>
                      <a:pt x="675" y="16369"/>
                      <a:pt x="675" y="10800"/>
                    </a:cubicBezTo>
                    <a:cubicBezTo>
                      <a:pt x="675" y="5231"/>
                      <a:pt x="5231" y="675"/>
                      <a:pt x="10800" y="675"/>
                    </a:cubicBezTo>
                    <a:cubicBezTo>
                      <a:pt x="16369" y="675"/>
                      <a:pt x="20925" y="5231"/>
                      <a:pt x="20925" y="10800"/>
                    </a:cubicBezTo>
                    <a:cubicBezTo>
                      <a:pt x="20925" y="16369"/>
                      <a:pt x="16369" y="20925"/>
                      <a:pt x="10800" y="20925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miter lim="400000"/>
              </a:ln>
            </p:spPr>
            <p:txBody>
              <a:bodyPr lIns="234080" rIns="234080"/>
              <a:lstStyle/>
              <a:p>
                <a:pPr defTabSz="3511296" hangingPunct="0"/>
                <a:endParaRPr sz="6912" b="0" i="0" ker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Roboto Regular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EB7F67-5788-8142-BEDA-B3FBEE9A9284}"/>
                </a:ext>
              </a:extLst>
            </p:cNvPr>
            <p:cNvGrpSpPr/>
            <p:nvPr userDrawn="1"/>
          </p:nvGrpSpPr>
          <p:grpSpPr>
            <a:xfrm>
              <a:off x="7309688" y="4257421"/>
              <a:ext cx="302309" cy="303961"/>
              <a:chOff x="7309688" y="4257421"/>
              <a:chExt cx="302309" cy="303961"/>
            </a:xfrm>
            <a:grpFill/>
          </p:grpSpPr>
          <p:sp>
            <p:nvSpPr>
              <p:cNvPr id="67" name="Shape 5268">
                <a:extLst>
                  <a:ext uri="{FF2B5EF4-FFF2-40B4-BE49-F238E27FC236}">
                    <a16:creationId xmlns:a16="http://schemas.microsoft.com/office/drawing/2014/main" id="{06157C13-20D3-1E45-A884-F96A3866846B}"/>
                  </a:ext>
                </a:extLst>
              </p:cNvPr>
              <p:cNvSpPr/>
              <p:nvPr/>
            </p:nvSpPr>
            <p:spPr>
              <a:xfrm>
                <a:off x="7375127" y="4324750"/>
                <a:ext cx="179434" cy="150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16" extrusionOk="0">
                    <a:moveTo>
                      <a:pt x="11368" y="254"/>
                    </a:moveTo>
                    <a:cubicBezTo>
                      <a:pt x="11084" y="-84"/>
                      <a:pt x="10516" y="-84"/>
                      <a:pt x="10232" y="254"/>
                    </a:cubicBezTo>
                    <a:cubicBezTo>
                      <a:pt x="142" y="7341"/>
                      <a:pt x="142" y="7341"/>
                      <a:pt x="142" y="7341"/>
                    </a:cubicBezTo>
                    <a:cubicBezTo>
                      <a:pt x="0" y="7510"/>
                      <a:pt x="0" y="7510"/>
                      <a:pt x="0" y="7679"/>
                    </a:cubicBezTo>
                    <a:cubicBezTo>
                      <a:pt x="0" y="20503"/>
                      <a:pt x="0" y="20503"/>
                      <a:pt x="0" y="20503"/>
                    </a:cubicBezTo>
                    <a:cubicBezTo>
                      <a:pt x="0" y="21010"/>
                      <a:pt x="426" y="21516"/>
                      <a:pt x="853" y="21516"/>
                    </a:cubicBezTo>
                    <a:cubicBezTo>
                      <a:pt x="20747" y="21516"/>
                      <a:pt x="20747" y="21516"/>
                      <a:pt x="20747" y="21516"/>
                    </a:cubicBezTo>
                    <a:cubicBezTo>
                      <a:pt x="21174" y="21516"/>
                      <a:pt x="21600" y="21010"/>
                      <a:pt x="21600" y="20503"/>
                    </a:cubicBezTo>
                    <a:cubicBezTo>
                      <a:pt x="21600" y="7679"/>
                      <a:pt x="21600" y="7679"/>
                      <a:pt x="21600" y="7679"/>
                    </a:cubicBezTo>
                    <a:cubicBezTo>
                      <a:pt x="21600" y="7510"/>
                      <a:pt x="21600" y="7510"/>
                      <a:pt x="21458" y="7341"/>
                    </a:cubicBezTo>
                    <a:lnTo>
                      <a:pt x="11368" y="254"/>
                    </a:lnTo>
                    <a:close/>
                    <a:moveTo>
                      <a:pt x="10516" y="760"/>
                    </a:moveTo>
                    <a:cubicBezTo>
                      <a:pt x="10516" y="760"/>
                      <a:pt x="10516" y="760"/>
                      <a:pt x="10516" y="760"/>
                    </a:cubicBezTo>
                    <a:cubicBezTo>
                      <a:pt x="10658" y="591"/>
                      <a:pt x="10658" y="591"/>
                      <a:pt x="10800" y="591"/>
                    </a:cubicBezTo>
                    <a:cubicBezTo>
                      <a:pt x="10942" y="591"/>
                      <a:pt x="10942" y="591"/>
                      <a:pt x="11084" y="760"/>
                    </a:cubicBezTo>
                    <a:cubicBezTo>
                      <a:pt x="11084" y="760"/>
                      <a:pt x="11084" y="760"/>
                      <a:pt x="11084" y="760"/>
                    </a:cubicBezTo>
                    <a:cubicBezTo>
                      <a:pt x="20889" y="7847"/>
                      <a:pt x="20889" y="7847"/>
                      <a:pt x="20889" y="7847"/>
                    </a:cubicBezTo>
                    <a:cubicBezTo>
                      <a:pt x="13784" y="12741"/>
                      <a:pt x="13784" y="12741"/>
                      <a:pt x="13784" y="12741"/>
                    </a:cubicBezTo>
                    <a:cubicBezTo>
                      <a:pt x="13642" y="12910"/>
                      <a:pt x="13642" y="13078"/>
                      <a:pt x="13642" y="13247"/>
                    </a:cubicBezTo>
                    <a:cubicBezTo>
                      <a:pt x="13784" y="13416"/>
                      <a:pt x="13784" y="13416"/>
                      <a:pt x="13926" y="13416"/>
                    </a:cubicBezTo>
                    <a:cubicBezTo>
                      <a:pt x="13926" y="13416"/>
                      <a:pt x="14068" y="13416"/>
                      <a:pt x="14068" y="13416"/>
                    </a:cubicBezTo>
                    <a:cubicBezTo>
                      <a:pt x="21032" y="8522"/>
                      <a:pt x="21032" y="8522"/>
                      <a:pt x="21032" y="8522"/>
                    </a:cubicBezTo>
                    <a:cubicBezTo>
                      <a:pt x="21032" y="20503"/>
                      <a:pt x="21032" y="20503"/>
                      <a:pt x="21032" y="20503"/>
                    </a:cubicBezTo>
                    <a:cubicBezTo>
                      <a:pt x="11368" y="12910"/>
                      <a:pt x="11368" y="12910"/>
                      <a:pt x="11368" y="12910"/>
                    </a:cubicBezTo>
                    <a:cubicBezTo>
                      <a:pt x="11084" y="12572"/>
                      <a:pt x="10516" y="12572"/>
                      <a:pt x="10232" y="12741"/>
                    </a:cubicBezTo>
                    <a:cubicBezTo>
                      <a:pt x="568" y="20503"/>
                      <a:pt x="568" y="20503"/>
                      <a:pt x="568" y="20503"/>
                    </a:cubicBezTo>
                    <a:cubicBezTo>
                      <a:pt x="568" y="8522"/>
                      <a:pt x="568" y="8522"/>
                      <a:pt x="568" y="8522"/>
                    </a:cubicBezTo>
                    <a:cubicBezTo>
                      <a:pt x="7532" y="13416"/>
                      <a:pt x="7532" y="13416"/>
                      <a:pt x="7532" y="13416"/>
                    </a:cubicBezTo>
                    <a:cubicBezTo>
                      <a:pt x="7532" y="13416"/>
                      <a:pt x="7674" y="13416"/>
                      <a:pt x="7674" y="13416"/>
                    </a:cubicBezTo>
                    <a:cubicBezTo>
                      <a:pt x="7816" y="13416"/>
                      <a:pt x="7816" y="13416"/>
                      <a:pt x="7958" y="13247"/>
                    </a:cubicBezTo>
                    <a:cubicBezTo>
                      <a:pt x="7958" y="13078"/>
                      <a:pt x="7958" y="12910"/>
                      <a:pt x="7816" y="12741"/>
                    </a:cubicBezTo>
                    <a:cubicBezTo>
                      <a:pt x="711" y="7847"/>
                      <a:pt x="711" y="7847"/>
                      <a:pt x="711" y="7847"/>
                    </a:cubicBezTo>
                    <a:lnTo>
                      <a:pt x="10516" y="760"/>
                    </a:lnTo>
                    <a:close/>
                    <a:moveTo>
                      <a:pt x="20463" y="20841"/>
                    </a:moveTo>
                    <a:cubicBezTo>
                      <a:pt x="1137" y="20841"/>
                      <a:pt x="1137" y="20841"/>
                      <a:pt x="1137" y="20841"/>
                    </a:cubicBezTo>
                    <a:cubicBezTo>
                      <a:pt x="10516" y="13416"/>
                      <a:pt x="10516" y="13416"/>
                      <a:pt x="10516" y="13416"/>
                    </a:cubicBezTo>
                    <a:cubicBezTo>
                      <a:pt x="10658" y="13247"/>
                      <a:pt x="10942" y="13247"/>
                      <a:pt x="11084" y="13416"/>
                    </a:cubicBezTo>
                    <a:lnTo>
                      <a:pt x="20463" y="20841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234080" tIns="234080" rIns="234080" bIns="234080" numCol="1" anchor="t">
                <a:noAutofit/>
              </a:bodyPr>
              <a:lstStyle/>
              <a:p>
                <a:pPr defTabSz="3511296" hangingPunct="0"/>
                <a:endParaRPr sz="6912" b="0" i="0" ker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Roboto Regular"/>
                </a:endParaRPr>
              </a:p>
            </p:txBody>
          </p:sp>
          <p:sp>
            <p:nvSpPr>
              <p:cNvPr id="68" name="Shape 4913">
                <a:extLst>
                  <a:ext uri="{FF2B5EF4-FFF2-40B4-BE49-F238E27FC236}">
                    <a16:creationId xmlns:a16="http://schemas.microsoft.com/office/drawing/2014/main" id="{FAB96657-947E-7946-9CBE-B7B571F30A15}"/>
                  </a:ext>
                </a:extLst>
              </p:cNvPr>
              <p:cNvSpPr/>
              <p:nvPr userDrawn="1"/>
            </p:nvSpPr>
            <p:spPr>
              <a:xfrm>
                <a:off x="7309688" y="4257421"/>
                <a:ext cx="302309" cy="30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0800" y="20925"/>
                    </a:moveTo>
                    <a:cubicBezTo>
                      <a:pt x="5231" y="20925"/>
                      <a:pt x="675" y="16369"/>
                      <a:pt x="675" y="10800"/>
                    </a:cubicBezTo>
                    <a:cubicBezTo>
                      <a:pt x="675" y="5231"/>
                      <a:pt x="5231" y="675"/>
                      <a:pt x="10800" y="675"/>
                    </a:cubicBezTo>
                    <a:cubicBezTo>
                      <a:pt x="16369" y="675"/>
                      <a:pt x="20925" y="5231"/>
                      <a:pt x="20925" y="10800"/>
                    </a:cubicBezTo>
                    <a:cubicBezTo>
                      <a:pt x="20925" y="16369"/>
                      <a:pt x="16369" y="20925"/>
                      <a:pt x="10800" y="20925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miter lim="400000"/>
              </a:ln>
            </p:spPr>
            <p:txBody>
              <a:bodyPr lIns="234080" rIns="234080"/>
              <a:lstStyle/>
              <a:p>
                <a:pPr defTabSz="3511296" hangingPunct="0"/>
                <a:endParaRPr sz="6912" b="0" i="0" ker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Roboto Regular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6AD4B2B-61FB-7B40-9AAE-DE312A642780}"/>
                </a:ext>
              </a:extLst>
            </p:cNvPr>
            <p:cNvGrpSpPr/>
            <p:nvPr userDrawn="1"/>
          </p:nvGrpSpPr>
          <p:grpSpPr>
            <a:xfrm>
              <a:off x="7682147" y="4247022"/>
              <a:ext cx="302309" cy="303961"/>
              <a:chOff x="7682147" y="4247022"/>
              <a:chExt cx="302309" cy="303961"/>
            </a:xfrm>
            <a:grpFill/>
          </p:grpSpPr>
          <p:sp>
            <p:nvSpPr>
              <p:cNvPr id="43" name="Shape 4918">
                <a:extLst>
                  <a:ext uri="{FF2B5EF4-FFF2-40B4-BE49-F238E27FC236}">
                    <a16:creationId xmlns:a16="http://schemas.microsoft.com/office/drawing/2014/main" id="{CC99B9FA-895E-424D-A419-A0EDB577152E}"/>
                  </a:ext>
                </a:extLst>
              </p:cNvPr>
              <p:cNvSpPr/>
              <p:nvPr userDrawn="1"/>
            </p:nvSpPr>
            <p:spPr>
              <a:xfrm>
                <a:off x="7758476" y="4343322"/>
                <a:ext cx="160241" cy="132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47" y="2314"/>
                    </a:moveTo>
                    <a:cubicBezTo>
                      <a:pt x="20965" y="1929"/>
                      <a:pt x="20965" y="1929"/>
                      <a:pt x="20965" y="1543"/>
                    </a:cubicBezTo>
                    <a:cubicBezTo>
                      <a:pt x="21282" y="1157"/>
                      <a:pt x="20965" y="771"/>
                      <a:pt x="20965" y="386"/>
                    </a:cubicBezTo>
                    <a:cubicBezTo>
                      <a:pt x="20647" y="386"/>
                      <a:pt x="20329" y="386"/>
                      <a:pt x="20012" y="386"/>
                    </a:cubicBezTo>
                    <a:cubicBezTo>
                      <a:pt x="19376" y="771"/>
                      <a:pt x="18741" y="1157"/>
                      <a:pt x="18106" y="1543"/>
                    </a:cubicBezTo>
                    <a:cubicBezTo>
                      <a:pt x="17153" y="386"/>
                      <a:pt x="15882" y="0"/>
                      <a:pt x="14612" y="0"/>
                    </a:cubicBezTo>
                    <a:cubicBezTo>
                      <a:pt x="12071" y="0"/>
                      <a:pt x="9847" y="2700"/>
                      <a:pt x="9847" y="5786"/>
                    </a:cubicBezTo>
                    <a:cubicBezTo>
                      <a:pt x="9847" y="5786"/>
                      <a:pt x="9847" y="6171"/>
                      <a:pt x="9847" y="6171"/>
                    </a:cubicBezTo>
                    <a:cubicBezTo>
                      <a:pt x="6988" y="5786"/>
                      <a:pt x="4447" y="3857"/>
                      <a:pt x="2541" y="1157"/>
                    </a:cubicBezTo>
                    <a:cubicBezTo>
                      <a:pt x="2541" y="1157"/>
                      <a:pt x="2224" y="771"/>
                      <a:pt x="1906" y="771"/>
                    </a:cubicBezTo>
                    <a:cubicBezTo>
                      <a:pt x="1906" y="771"/>
                      <a:pt x="1588" y="1157"/>
                      <a:pt x="1588" y="1157"/>
                    </a:cubicBezTo>
                    <a:cubicBezTo>
                      <a:pt x="953" y="2314"/>
                      <a:pt x="953" y="3086"/>
                      <a:pt x="953" y="4243"/>
                    </a:cubicBezTo>
                    <a:cubicBezTo>
                      <a:pt x="953" y="5400"/>
                      <a:pt x="953" y="6171"/>
                      <a:pt x="1271" y="6943"/>
                    </a:cubicBezTo>
                    <a:cubicBezTo>
                      <a:pt x="1271" y="6943"/>
                      <a:pt x="1271" y="6943"/>
                      <a:pt x="953" y="7329"/>
                    </a:cubicBezTo>
                    <a:cubicBezTo>
                      <a:pt x="953" y="7329"/>
                      <a:pt x="635" y="7714"/>
                      <a:pt x="635" y="7714"/>
                    </a:cubicBezTo>
                    <a:cubicBezTo>
                      <a:pt x="635" y="9643"/>
                      <a:pt x="1271" y="11186"/>
                      <a:pt x="2541" y="12343"/>
                    </a:cubicBezTo>
                    <a:cubicBezTo>
                      <a:pt x="2541" y="12343"/>
                      <a:pt x="2541" y="12343"/>
                      <a:pt x="2541" y="12343"/>
                    </a:cubicBezTo>
                    <a:cubicBezTo>
                      <a:pt x="2224" y="12729"/>
                      <a:pt x="2224" y="12729"/>
                      <a:pt x="2224" y="13114"/>
                    </a:cubicBezTo>
                    <a:cubicBezTo>
                      <a:pt x="2859" y="15043"/>
                      <a:pt x="3812" y="16200"/>
                      <a:pt x="5082" y="16971"/>
                    </a:cubicBezTo>
                    <a:cubicBezTo>
                      <a:pt x="3812" y="17743"/>
                      <a:pt x="2224" y="18129"/>
                      <a:pt x="635" y="17743"/>
                    </a:cubicBezTo>
                    <a:cubicBezTo>
                      <a:pt x="318" y="17743"/>
                      <a:pt x="0" y="17743"/>
                      <a:pt x="0" y="18129"/>
                    </a:cubicBezTo>
                    <a:cubicBezTo>
                      <a:pt x="0" y="18514"/>
                      <a:pt x="0" y="18900"/>
                      <a:pt x="318" y="19286"/>
                    </a:cubicBezTo>
                    <a:cubicBezTo>
                      <a:pt x="2224" y="20829"/>
                      <a:pt x="4765" y="21600"/>
                      <a:pt x="6988" y="21600"/>
                    </a:cubicBezTo>
                    <a:cubicBezTo>
                      <a:pt x="14929" y="21600"/>
                      <a:pt x="19694" y="13886"/>
                      <a:pt x="19694" y="6557"/>
                    </a:cubicBezTo>
                    <a:cubicBezTo>
                      <a:pt x="19694" y="6171"/>
                      <a:pt x="19694" y="6171"/>
                      <a:pt x="19694" y="6171"/>
                    </a:cubicBezTo>
                    <a:cubicBezTo>
                      <a:pt x="20329" y="5400"/>
                      <a:pt x="20965" y="4629"/>
                      <a:pt x="21600" y="3471"/>
                    </a:cubicBezTo>
                    <a:cubicBezTo>
                      <a:pt x="21600" y="3471"/>
                      <a:pt x="21600" y="3086"/>
                      <a:pt x="21600" y="2700"/>
                    </a:cubicBezTo>
                    <a:cubicBezTo>
                      <a:pt x="21282" y="2314"/>
                      <a:pt x="20965" y="2314"/>
                      <a:pt x="20647" y="2314"/>
                    </a:cubicBezTo>
                    <a:close/>
                    <a:moveTo>
                      <a:pt x="18424" y="5014"/>
                    </a:moveTo>
                    <a:cubicBezTo>
                      <a:pt x="18424" y="5400"/>
                      <a:pt x="18106" y="5400"/>
                      <a:pt x="18106" y="5786"/>
                    </a:cubicBezTo>
                    <a:cubicBezTo>
                      <a:pt x="18106" y="6171"/>
                      <a:pt x="18106" y="6171"/>
                      <a:pt x="18106" y="6557"/>
                    </a:cubicBezTo>
                    <a:cubicBezTo>
                      <a:pt x="18106" y="13114"/>
                      <a:pt x="13976" y="20057"/>
                      <a:pt x="6988" y="20057"/>
                    </a:cubicBezTo>
                    <a:cubicBezTo>
                      <a:pt x="5718" y="20057"/>
                      <a:pt x="4447" y="19671"/>
                      <a:pt x="3494" y="19286"/>
                    </a:cubicBezTo>
                    <a:cubicBezTo>
                      <a:pt x="4765" y="18900"/>
                      <a:pt x="6035" y="18129"/>
                      <a:pt x="7306" y="16971"/>
                    </a:cubicBezTo>
                    <a:cubicBezTo>
                      <a:pt x="7306" y="16971"/>
                      <a:pt x="7624" y="16586"/>
                      <a:pt x="7306" y="16200"/>
                    </a:cubicBezTo>
                    <a:cubicBezTo>
                      <a:pt x="7306" y="15814"/>
                      <a:pt x="6988" y="15814"/>
                      <a:pt x="6671" y="15814"/>
                    </a:cubicBezTo>
                    <a:cubicBezTo>
                      <a:pt x="5718" y="15429"/>
                      <a:pt x="4765" y="15043"/>
                      <a:pt x="4129" y="13886"/>
                    </a:cubicBezTo>
                    <a:cubicBezTo>
                      <a:pt x="4447" y="13886"/>
                      <a:pt x="4765" y="13886"/>
                      <a:pt x="5082" y="13500"/>
                    </a:cubicBezTo>
                    <a:cubicBezTo>
                      <a:pt x="5400" y="13500"/>
                      <a:pt x="5400" y="13114"/>
                      <a:pt x="5400" y="12729"/>
                    </a:cubicBezTo>
                    <a:cubicBezTo>
                      <a:pt x="5400" y="12343"/>
                      <a:pt x="5082" y="11957"/>
                      <a:pt x="5082" y="11957"/>
                    </a:cubicBezTo>
                    <a:cubicBezTo>
                      <a:pt x="3812" y="11571"/>
                      <a:pt x="2541" y="10414"/>
                      <a:pt x="2224" y="9257"/>
                    </a:cubicBezTo>
                    <a:cubicBezTo>
                      <a:pt x="2541" y="9257"/>
                      <a:pt x="2859" y="9257"/>
                      <a:pt x="3176" y="9257"/>
                    </a:cubicBezTo>
                    <a:cubicBezTo>
                      <a:pt x="3494" y="9257"/>
                      <a:pt x="3812" y="8871"/>
                      <a:pt x="4129" y="8871"/>
                    </a:cubicBezTo>
                    <a:cubicBezTo>
                      <a:pt x="4129" y="8486"/>
                      <a:pt x="4129" y="8100"/>
                      <a:pt x="3812" y="7714"/>
                    </a:cubicBezTo>
                    <a:cubicBezTo>
                      <a:pt x="2859" y="6943"/>
                      <a:pt x="2224" y="5786"/>
                      <a:pt x="2224" y="4243"/>
                    </a:cubicBezTo>
                    <a:cubicBezTo>
                      <a:pt x="2224" y="3857"/>
                      <a:pt x="2224" y="3471"/>
                      <a:pt x="2224" y="3086"/>
                    </a:cubicBezTo>
                    <a:cubicBezTo>
                      <a:pt x="4447" y="5786"/>
                      <a:pt x="7306" y="7714"/>
                      <a:pt x="10482" y="7714"/>
                    </a:cubicBezTo>
                    <a:cubicBezTo>
                      <a:pt x="10800" y="7714"/>
                      <a:pt x="11118" y="7714"/>
                      <a:pt x="11118" y="7329"/>
                    </a:cubicBezTo>
                    <a:cubicBezTo>
                      <a:pt x="11435" y="7329"/>
                      <a:pt x="11435" y="6943"/>
                      <a:pt x="11435" y="6943"/>
                    </a:cubicBezTo>
                    <a:cubicBezTo>
                      <a:pt x="11118" y="6557"/>
                      <a:pt x="11118" y="6171"/>
                      <a:pt x="11118" y="5786"/>
                    </a:cubicBezTo>
                    <a:cubicBezTo>
                      <a:pt x="11118" y="3471"/>
                      <a:pt x="12706" y="1543"/>
                      <a:pt x="14612" y="1543"/>
                    </a:cubicBezTo>
                    <a:cubicBezTo>
                      <a:pt x="15565" y="1543"/>
                      <a:pt x="16518" y="1929"/>
                      <a:pt x="17153" y="3086"/>
                    </a:cubicBezTo>
                    <a:cubicBezTo>
                      <a:pt x="17471" y="3086"/>
                      <a:pt x="17788" y="3086"/>
                      <a:pt x="17788" y="3086"/>
                    </a:cubicBezTo>
                    <a:cubicBezTo>
                      <a:pt x="18106" y="3086"/>
                      <a:pt x="18424" y="3086"/>
                      <a:pt x="18424" y="3086"/>
                    </a:cubicBezTo>
                    <a:cubicBezTo>
                      <a:pt x="18424" y="3086"/>
                      <a:pt x="18424" y="3086"/>
                      <a:pt x="18106" y="3086"/>
                    </a:cubicBezTo>
                    <a:cubicBezTo>
                      <a:pt x="17788" y="3471"/>
                      <a:pt x="17788" y="3857"/>
                      <a:pt x="17788" y="4243"/>
                    </a:cubicBezTo>
                    <a:cubicBezTo>
                      <a:pt x="18106" y="4629"/>
                      <a:pt x="18424" y="4629"/>
                      <a:pt x="18741" y="4629"/>
                    </a:cubicBezTo>
                    <a:cubicBezTo>
                      <a:pt x="18741" y="4629"/>
                      <a:pt x="18741" y="4629"/>
                      <a:pt x="18741" y="4629"/>
                    </a:cubicBezTo>
                    <a:cubicBezTo>
                      <a:pt x="18741" y="5014"/>
                      <a:pt x="18741" y="5014"/>
                      <a:pt x="18424" y="5014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miter lim="400000"/>
              </a:ln>
            </p:spPr>
            <p:txBody>
              <a:bodyPr lIns="234080" rIns="234080"/>
              <a:lstStyle/>
              <a:p>
                <a:pPr defTabSz="3511296" hangingPunct="0"/>
                <a:endParaRPr sz="6912" b="0" i="0" ker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Roboto Regular"/>
                </a:endParaRPr>
              </a:p>
            </p:txBody>
          </p:sp>
          <p:sp>
            <p:nvSpPr>
              <p:cNvPr id="66" name="Shape 4913">
                <a:extLst>
                  <a:ext uri="{FF2B5EF4-FFF2-40B4-BE49-F238E27FC236}">
                    <a16:creationId xmlns:a16="http://schemas.microsoft.com/office/drawing/2014/main" id="{C9EC6393-221A-5F42-ACD6-C3D0A61DDD77}"/>
                  </a:ext>
                </a:extLst>
              </p:cNvPr>
              <p:cNvSpPr/>
              <p:nvPr userDrawn="1"/>
            </p:nvSpPr>
            <p:spPr>
              <a:xfrm>
                <a:off x="7682147" y="4247022"/>
                <a:ext cx="302309" cy="30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0800" y="20925"/>
                    </a:moveTo>
                    <a:cubicBezTo>
                      <a:pt x="5231" y="20925"/>
                      <a:pt x="675" y="16369"/>
                      <a:pt x="675" y="10800"/>
                    </a:cubicBezTo>
                    <a:cubicBezTo>
                      <a:pt x="675" y="5231"/>
                      <a:pt x="5231" y="675"/>
                      <a:pt x="10800" y="675"/>
                    </a:cubicBezTo>
                    <a:cubicBezTo>
                      <a:pt x="16369" y="675"/>
                      <a:pt x="20925" y="5231"/>
                      <a:pt x="20925" y="10800"/>
                    </a:cubicBezTo>
                    <a:cubicBezTo>
                      <a:pt x="20925" y="16369"/>
                      <a:pt x="16369" y="20925"/>
                      <a:pt x="10800" y="20925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miter lim="400000"/>
              </a:ln>
            </p:spPr>
            <p:txBody>
              <a:bodyPr lIns="234080" rIns="234080"/>
              <a:lstStyle/>
              <a:p>
                <a:pPr defTabSz="3511296" hangingPunct="0"/>
                <a:endParaRPr sz="6912" b="0" i="0" ker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Roboto Regular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DC3ED8A-B8F5-2C4F-A4E5-ED6CC3B0BB8E}"/>
                </a:ext>
              </a:extLst>
            </p:cNvPr>
            <p:cNvGrpSpPr/>
            <p:nvPr userDrawn="1"/>
          </p:nvGrpSpPr>
          <p:grpSpPr>
            <a:xfrm>
              <a:off x="8049257" y="4246196"/>
              <a:ext cx="302309" cy="303961"/>
              <a:chOff x="8049257" y="4246196"/>
              <a:chExt cx="302309" cy="303961"/>
            </a:xfrm>
            <a:grpFill/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518F982-81F6-374B-8CA2-BEF48B58FE58}"/>
                  </a:ext>
                </a:extLst>
              </p:cNvPr>
              <p:cNvGrpSpPr/>
              <p:nvPr userDrawn="1"/>
            </p:nvGrpSpPr>
            <p:grpSpPr>
              <a:xfrm>
                <a:off x="8131931" y="4322799"/>
                <a:ext cx="149657" cy="150753"/>
                <a:chOff x="6243447" y="3935371"/>
                <a:chExt cx="301752" cy="303961"/>
              </a:xfrm>
              <a:grpFill/>
            </p:grpSpPr>
            <p:sp>
              <p:nvSpPr>
                <p:cNvPr id="40" name="Shape 4912">
                  <a:extLst>
                    <a:ext uri="{FF2B5EF4-FFF2-40B4-BE49-F238E27FC236}">
                      <a16:creationId xmlns:a16="http://schemas.microsoft.com/office/drawing/2014/main" id="{F00A057A-88F4-814A-BF9E-F2E6B634DB71}"/>
                    </a:ext>
                  </a:extLst>
                </p:cNvPr>
                <p:cNvSpPr/>
                <p:nvPr userDrawn="1"/>
              </p:nvSpPr>
              <p:spPr>
                <a:xfrm>
                  <a:off x="6243447" y="3935371"/>
                  <a:ext cx="301752" cy="303961"/>
                </a:xfrm>
                <a:prstGeom prst="roundRect">
                  <a:avLst/>
                </a:prstGeom>
                <a:noFill/>
                <a:ln w="31750">
                  <a:solidFill>
                    <a:schemeClr val="bg1"/>
                  </a:solidFill>
                  <a:miter lim="400000"/>
                </a:ln>
              </p:spPr>
              <p:txBody>
                <a:bodyPr lIns="234080" rIns="234080"/>
                <a:lstStyle/>
                <a:p>
                  <a:pPr defTabSz="3511296" hangingPunct="0"/>
                  <a:endParaRPr sz="6912" b="0" i="0" kern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Roboto Regular"/>
                  </a:endParaRPr>
                </a:p>
              </p:txBody>
            </p:sp>
            <p:sp>
              <p:nvSpPr>
                <p:cNvPr id="41" name="Shape 4912">
                  <a:extLst>
                    <a:ext uri="{FF2B5EF4-FFF2-40B4-BE49-F238E27FC236}">
                      <a16:creationId xmlns:a16="http://schemas.microsoft.com/office/drawing/2014/main" id="{0667F154-CBEC-EF44-9ADC-28776530F53A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6466227" y="3968623"/>
                  <a:ext cx="45720" cy="45720"/>
                </a:xfrm>
                <a:prstGeom prst="ellipse">
                  <a:avLst/>
                </a:prstGeom>
                <a:grpFill/>
                <a:ln w="0">
                  <a:solidFill>
                    <a:schemeClr val="bg1"/>
                  </a:solidFill>
                  <a:miter lim="400000"/>
                </a:ln>
              </p:spPr>
              <p:txBody>
                <a:bodyPr lIns="234080" rIns="234080"/>
                <a:lstStyle/>
                <a:p>
                  <a:pPr defTabSz="3511296" hangingPunct="0"/>
                  <a:endParaRPr sz="6912" b="0" i="0" kern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Roboto Regular"/>
                  </a:endParaRPr>
                </a:p>
              </p:txBody>
            </p:sp>
            <p:sp>
              <p:nvSpPr>
                <p:cNvPr id="42" name="Shape 5134">
                  <a:extLst>
                    <a:ext uri="{FF2B5EF4-FFF2-40B4-BE49-F238E27FC236}">
                      <a16:creationId xmlns:a16="http://schemas.microsoft.com/office/drawing/2014/main" id="{015E5D3C-817E-5140-A8C5-377E9920EE1D}"/>
                    </a:ext>
                  </a:extLst>
                </p:cNvPr>
                <p:cNvSpPr/>
                <p:nvPr/>
              </p:nvSpPr>
              <p:spPr>
                <a:xfrm>
                  <a:off x="6309246" y="4002274"/>
                  <a:ext cx="170154" cy="170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0" y="0"/>
                        <a:pt x="0" y="4800"/>
                        <a:pt x="0" y="10800"/>
                      </a:cubicBezTo>
                      <a:cubicBezTo>
                        <a:pt x="0" y="16800"/>
                        <a:pt x="4800" y="21600"/>
                        <a:pt x="10800" y="21600"/>
                      </a:cubicBezTo>
                      <a:cubicBezTo>
                        <a:pt x="16800" y="21600"/>
                        <a:pt x="21600" y="16800"/>
                        <a:pt x="21600" y="10800"/>
                      </a:cubicBezTo>
                      <a:cubicBezTo>
                        <a:pt x="21600" y="4800"/>
                        <a:pt x="16800" y="0"/>
                        <a:pt x="10800" y="0"/>
                      </a:cubicBezTo>
                      <a:close/>
                      <a:moveTo>
                        <a:pt x="10800" y="20400"/>
                      </a:moveTo>
                      <a:cubicBezTo>
                        <a:pt x="5400" y="20400"/>
                        <a:pt x="1200" y="16200"/>
                        <a:pt x="1200" y="10800"/>
                      </a:cubicBezTo>
                      <a:cubicBezTo>
                        <a:pt x="1200" y="5400"/>
                        <a:pt x="5400" y="1200"/>
                        <a:pt x="10800" y="1200"/>
                      </a:cubicBezTo>
                      <a:cubicBezTo>
                        <a:pt x="16200" y="1200"/>
                        <a:pt x="20400" y="5400"/>
                        <a:pt x="20400" y="10800"/>
                      </a:cubicBezTo>
                      <a:cubicBezTo>
                        <a:pt x="20400" y="16200"/>
                        <a:pt x="16200" y="20400"/>
                        <a:pt x="10800" y="20400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chemeClr val="bg1"/>
                  </a:solidFill>
                  <a:miter lim="400000"/>
                </a:ln>
                <a:effectLst/>
              </p:spPr>
              <p:txBody>
                <a:bodyPr wrap="square" lIns="234080" tIns="234080" rIns="234080" bIns="234080" numCol="1" anchor="t">
                  <a:noAutofit/>
                </a:bodyPr>
                <a:lstStyle/>
                <a:p>
                  <a:pPr defTabSz="3511296" hangingPunct="0"/>
                  <a:endParaRPr sz="6912" b="0" i="0" kern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Roboto Regular"/>
                  </a:endParaRPr>
                </a:p>
              </p:txBody>
            </p:sp>
          </p:grpSp>
          <p:sp>
            <p:nvSpPr>
              <p:cNvPr id="39" name="Shape 4913">
                <a:extLst>
                  <a:ext uri="{FF2B5EF4-FFF2-40B4-BE49-F238E27FC236}">
                    <a16:creationId xmlns:a16="http://schemas.microsoft.com/office/drawing/2014/main" id="{FD252314-5DAD-874D-806D-C609FC83D80B}"/>
                  </a:ext>
                </a:extLst>
              </p:cNvPr>
              <p:cNvSpPr/>
              <p:nvPr userDrawn="1"/>
            </p:nvSpPr>
            <p:spPr>
              <a:xfrm>
                <a:off x="8049257" y="4246196"/>
                <a:ext cx="302309" cy="30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0800" y="20925"/>
                    </a:moveTo>
                    <a:cubicBezTo>
                      <a:pt x="5231" y="20925"/>
                      <a:pt x="675" y="16369"/>
                      <a:pt x="675" y="10800"/>
                    </a:cubicBezTo>
                    <a:cubicBezTo>
                      <a:pt x="675" y="5231"/>
                      <a:pt x="5231" y="675"/>
                      <a:pt x="10800" y="675"/>
                    </a:cubicBezTo>
                    <a:cubicBezTo>
                      <a:pt x="16369" y="675"/>
                      <a:pt x="20925" y="5231"/>
                      <a:pt x="20925" y="10800"/>
                    </a:cubicBezTo>
                    <a:cubicBezTo>
                      <a:pt x="20925" y="16369"/>
                      <a:pt x="16369" y="20925"/>
                      <a:pt x="10800" y="20925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miter lim="400000"/>
              </a:ln>
            </p:spPr>
            <p:txBody>
              <a:bodyPr lIns="234080" rIns="234080"/>
              <a:lstStyle/>
              <a:p>
                <a:pPr defTabSz="3511296" hangingPunct="0"/>
                <a:endParaRPr sz="6912" b="0" i="0" ker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Roboto Regular"/>
                </a:endParaRPr>
              </a:p>
            </p:txBody>
          </p:sp>
        </p:grpSp>
      </p:grp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C6F27C76-B0C8-FF46-BFC1-D865D2876F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915" y="6092856"/>
            <a:ext cx="4412224" cy="276999"/>
          </a:xfrm>
        </p:spPr>
        <p:txBody>
          <a:bodyPr wrap="square" lIns="91440" rIns="91440" anchor="ctr" anchorCtr="0">
            <a:spAutoFit/>
          </a:bodyPr>
          <a:lstStyle>
            <a:lvl1pPr marL="0" indent="0" algn="r">
              <a:buNone/>
              <a:defRPr sz="120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70E87633-7967-1245-8012-8E0671BD16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6478" y="6092856"/>
            <a:ext cx="3429000" cy="276999"/>
          </a:xfrm>
        </p:spPr>
        <p:txBody>
          <a:bodyPr wrap="square" lIns="91440" rIns="91440" anchor="ctr" anchorCtr="0">
            <a:spAutoFit/>
          </a:bodyPr>
          <a:lstStyle>
            <a:lvl1pPr marL="0" indent="0" algn="l">
              <a:buNone/>
              <a:defRPr sz="120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863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880F8B-93D7-A943-A3FA-7F9CADC539DF}"/>
              </a:ext>
            </a:extLst>
          </p:cNvPr>
          <p:cNvSpPr/>
          <p:nvPr userDrawn="1"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C2692BD-0CD2-2D43-AB4E-C840440247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" y="228600"/>
            <a:ext cx="8686800" cy="6172200"/>
          </a:xfrm>
          <a:prstGeom prst="rect">
            <a:avLst/>
          </a:prstGeom>
          <a:pattFill prst="pct20">
            <a:fgClr>
              <a:schemeClr val="bg1"/>
            </a:fgClr>
            <a:bgClr>
              <a:schemeClr val="tx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502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AEFC-2ECB-4D8F-9F2B-1CFFBA2A6A16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53BC-24D3-455E-B180-1D80BD856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9323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9C13-B57B-44C9-B56D-1121B80CF9CB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6623-1DAC-4DAC-B88A-543412A33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0588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E931-65B1-4366-A3F3-BB10675FD821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D802-6878-43FC-B63F-6B8260980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290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3BF7-707A-40D9-8C93-7A09943C66E5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6AB9-AD92-42A6-BFB6-954FB6524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391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8853-CC52-4F14-BF1C-5D1E5C85FBD5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3E60-CA5E-48C5-91FC-1AB8BA93D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5135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FD9E-1F98-4EC1-84A2-614F1C6084C8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5A79-E44A-45CB-97FA-DC8C12AF0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9854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9ED1-5624-47D1-B8FD-39CD1E2AD749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33D6-1B04-4FF4-B4EB-B0A5B20FF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94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5080D7-4601-400A-954D-556AFF5CCCF8}" type="datetime1">
              <a:rPr lang="en-US"/>
              <a:pPr>
                <a:defRPr/>
              </a:pPr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59F7E5-18D9-4468-B784-3C7C4AF5F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4000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13E15A97-0899-F94C-8BDD-53FCE2DAA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286000"/>
            <a:ext cx="8458200" cy="38862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1926624-DA4F-4C41-BCAD-BFB3C89A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7201"/>
            <a:ext cx="8458200" cy="1200329"/>
          </a:xfrm>
          <a:prstGeom prst="rect">
            <a:avLst/>
          </a:prstGeom>
        </p:spPr>
        <p:txBody>
          <a:bodyPr vert="horz" lIns="91440" tIns="91440" rIns="91440" bIns="91440" rtlCol="0" anchor="t" anchorCtr="0">
            <a:sp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5D190F-8713-F446-B810-F35E711D49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57725" y="0"/>
            <a:ext cx="431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US" sz="600" b="1" i="0" u="none" strike="noStrike" kern="1200" cap="all" spc="150" baseline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Sediment Diversion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2649E6-5533-574A-B947-2DD4D45D64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01100" y="4572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rIns="6858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fld id="{228CE5BC-A542-6449-B82E-23598E1FF5CA}" type="slidenum">
              <a:rPr lang="en-US" sz="900" b="1" i="0" u="none" strike="noStrike" kern="1200" cap="all" spc="75" baseline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pPr algn="ctr" eaLnBrk="1" hangingPunct="1"/>
              <a:t>‹#›</a:t>
            </a:fld>
            <a:endParaRPr lang="ru-RU" altLang="en-US" sz="900" b="1" i="0" cap="all" spc="75" baseline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B633B-43F0-1E4A-8FAE-499239D8FE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57725" y="6400799"/>
            <a:ext cx="431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US" sz="600" b="0" i="0" u="none" strike="noStrike" kern="1200" cap="none" spc="150" baseline="0" dirty="0" err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coastal.la.gov</a:t>
            </a:r>
            <a:endParaRPr lang="en-US" sz="600" b="0" i="0" u="none" strike="noStrike" kern="1200" cap="none" spc="150" baseline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422468-90BE-1045-87CC-3D94F9F1E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8" y="6521070"/>
            <a:ext cx="192803" cy="231775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7DFDAE9-1500-FE45-A01B-C945D1D12DBF}"/>
              </a:ext>
            </a:extLst>
          </p:cNvPr>
          <p:cNvCxnSpPr/>
          <p:nvPr userDrawn="1"/>
        </p:nvCxnSpPr>
        <p:spPr>
          <a:xfrm flipH="1">
            <a:off x="8970169" y="914400"/>
            <a:ext cx="2381" cy="4572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3300" b="0" i="0" kern="1200" cap="all" spc="75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342900" rtl="0" eaLnBrk="1" latinLnBrk="0" hangingPunct="1">
        <a:lnSpc>
          <a:spcPct val="100000"/>
        </a:lnSpc>
        <a:spcBef>
          <a:spcPts val="1350"/>
        </a:spcBef>
        <a:spcAft>
          <a:spcPts val="0"/>
        </a:spcAft>
        <a:buClr>
          <a:schemeClr val="tx1">
            <a:lumMod val="75000"/>
          </a:schemeClr>
        </a:buClr>
        <a:buSzPct val="85000"/>
        <a:buFont typeface="Helvetica" charset="0"/>
        <a:buChar char="•"/>
        <a:defRPr sz="2100" b="0" i="0" kern="1200" spc="75" baseline="0">
          <a:solidFill>
            <a:schemeClr val="tx1">
              <a:lumMod val="50000"/>
            </a:schemeClr>
          </a:solidFill>
          <a:latin typeface="+mn-lt"/>
          <a:ea typeface="Arial" charset="0"/>
          <a:cs typeface="Arial" charset="0"/>
        </a:defRPr>
      </a:lvl1pPr>
      <a:lvl2pPr marL="342900" indent="-171450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SzPct val="85000"/>
        <a:buFont typeface="Helvetica" charset="0"/>
        <a:buChar char="⁃"/>
        <a:defRPr sz="1800" b="0" i="0" kern="1200" spc="75" baseline="0">
          <a:solidFill>
            <a:schemeClr val="tx1">
              <a:lumMod val="50000"/>
            </a:schemeClr>
          </a:solidFill>
          <a:latin typeface="+mn-lt"/>
          <a:ea typeface="Arial" charset="0"/>
          <a:cs typeface="Arial" charset="0"/>
        </a:defRPr>
      </a:lvl2pPr>
      <a:lvl3pPr marL="514350" indent="-171450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SzPct val="85000"/>
        <a:buFont typeface="Helvetica" charset="0"/>
        <a:buChar char="•"/>
        <a:defRPr sz="1500" b="0" i="0" kern="1200" spc="75" baseline="0">
          <a:solidFill>
            <a:schemeClr val="tx1">
              <a:lumMod val="50000"/>
            </a:schemeClr>
          </a:solidFill>
          <a:latin typeface="+mn-lt"/>
          <a:ea typeface="Arial" charset="0"/>
          <a:cs typeface="Arial" charset="0"/>
        </a:defRPr>
      </a:lvl3pPr>
      <a:lvl4pPr marL="0" indent="0" algn="l" defTabSz="342900" rtl="0" eaLnBrk="1" latinLnBrk="0" hangingPunct="1">
        <a:lnSpc>
          <a:spcPct val="100000"/>
        </a:lnSpc>
        <a:spcBef>
          <a:spcPts val="1350"/>
        </a:spcBef>
        <a:buSzPct val="85000"/>
        <a:buFont typeface="Helvetica" charset="0"/>
        <a:buNone/>
        <a:defRPr sz="1800" b="0" i="0" kern="1200" cap="all" spc="150" baseline="0">
          <a:solidFill>
            <a:schemeClr val="accent1"/>
          </a:solidFill>
          <a:latin typeface="+mn-lt"/>
          <a:ea typeface="Arial" charset="0"/>
          <a:cs typeface="Arial" charset="0"/>
        </a:defRPr>
      </a:lvl4pPr>
      <a:lvl5pPr marL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SzPct val="85000"/>
        <a:buFont typeface="Helvetica" charset="0"/>
        <a:buNone/>
        <a:defRPr sz="1800" b="0" i="0" kern="1200" spc="75" baseline="0">
          <a:solidFill>
            <a:schemeClr val="tx1">
              <a:lumMod val="50000"/>
            </a:schemeClr>
          </a:solidFill>
          <a:latin typeface="+mn-lt"/>
          <a:ea typeface="Arial" charset="0"/>
          <a:cs typeface="Arial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A4A3A4"/>
          </p15:clr>
        </p15:guide>
        <p15:guide id="5" pos="288">
          <p15:clr>
            <a:srgbClr val="F26B43"/>
          </p15:clr>
        </p15:guide>
        <p15:guide id="6" pos="7392">
          <p15:clr>
            <a:srgbClr val="F26B43"/>
          </p15:clr>
        </p15:guide>
        <p15:guide id="20" pos="144">
          <p15:clr>
            <a:srgbClr val="F26B43"/>
          </p15:clr>
        </p15:guide>
        <p15:guide id="21" pos="7536">
          <p15:clr>
            <a:srgbClr val="F26B43"/>
          </p15:clr>
        </p15:guide>
        <p15:guide id="28" orient="horz">
          <p15:clr>
            <a:srgbClr val="F26B43"/>
          </p15:clr>
        </p15:guide>
        <p15:guide id="29" orient="horz" pos="4320">
          <p15:clr>
            <a:srgbClr val="F26B43"/>
          </p15:clr>
        </p15:guide>
        <p15:guide id="30">
          <p15:clr>
            <a:srgbClr val="F26B43"/>
          </p15:clr>
        </p15:guide>
        <p15:guide id="31" pos="7680">
          <p15:clr>
            <a:srgbClr val="F26B43"/>
          </p15:clr>
        </p15:guide>
        <p15:guide id="33" pos="3912">
          <p15:clr>
            <a:srgbClr val="F26B43"/>
          </p15:clr>
        </p15:guide>
        <p15:guide id="34" pos="3768">
          <p15:clr>
            <a:srgbClr val="F26B43"/>
          </p15:clr>
        </p15:guide>
        <p15:guide id="36" orient="horz" pos="3888">
          <p15:clr>
            <a:srgbClr val="F26B43"/>
          </p15:clr>
        </p15:guide>
        <p15:guide id="37" orient="horz" pos="4176">
          <p15:clr>
            <a:srgbClr val="F26B43"/>
          </p15:clr>
        </p15:guide>
        <p15:guide id="38" orient="horz" pos="1152">
          <p15:clr>
            <a:srgbClr val="F26B43"/>
          </p15:clr>
        </p15:guide>
        <p15:guide id="39" orient="horz" pos="4032">
          <p15:clr>
            <a:srgbClr val="F26B43"/>
          </p15:clr>
        </p15:guide>
        <p15:guide id="40" orient="horz" pos="288">
          <p15:clr>
            <a:srgbClr val="F26B43"/>
          </p15:clr>
        </p15:guide>
        <p15:guide id="41" pos="7248">
          <p15:clr>
            <a:srgbClr val="F26B43"/>
          </p15:clr>
        </p15:guide>
        <p15:guide id="42" pos="432">
          <p15:clr>
            <a:srgbClr val="F26B43"/>
          </p15:clr>
        </p15:guide>
        <p15:guide id="43" orient="horz" pos="3744">
          <p15:clr>
            <a:srgbClr val="F26B43"/>
          </p15:clr>
        </p15:guide>
        <p15:guide id="44" orient="horz" pos="1296">
          <p15:clr>
            <a:srgbClr val="F26B43"/>
          </p15:clr>
        </p15:guide>
        <p15:guide id="45" pos="7104">
          <p15:clr>
            <a:srgbClr val="F26B43"/>
          </p15:clr>
        </p15:guide>
        <p15:guide id="46" orient="horz" pos="1440">
          <p15:clr>
            <a:srgbClr val="F26B43"/>
          </p15:clr>
        </p15:guide>
        <p15:guide id="47" orient="horz" pos="1584">
          <p15:clr>
            <a:srgbClr val="F26B43"/>
          </p15:clr>
        </p15:guide>
        <p15:guide id="48" orient="horz" pos="1728">
          <p15:clr>
            <a:srgbClr val="F26B43"/>
          </p15:clr>
        </p15:guide>
        <p15:guide id="49" orient="horz" pos="432">
          <p15:clr>
            <a:srgbClr val="F26B43"/>
          </p15:clr>
        </p15:guide>
        <p15:guide id="50" orient="horz" pos="576">
          <p15:clr>
            <a:srgbClr val="F26B43"/>
          </p15:clr>
        </p15:guide>
        <p15:guide id="51" orient="horz" pos="3600">
          <p15:clr>
            <a:srgbClr val="F26B43"/>
          </p15:clr>
        </p15:guide>
        <p15:guide id="52" orient="horz" pos="720">
          <p15:clr>
            <a:srgbClr val="F26B43"/>
          </p15:clr>
        </p15:guide>
        <p15:guide id="53" orient="horz" pos="864">
          <p15:clr>
            <a:srgbClr val="F26B43"/>
          </p15:clr>
        </p15:guide>
        <p15:guide id="54" pos="576">
          <p15:clr>
            <a:srgbClr val="F26B43"/>
          </p15:clr>
        </p15:guide>
        <p15:guide id="55" orient="horz" pos="1008">
          <p15:clr>
            <a:srgbClr val="F26B43"/>
          </p15:clr>
        </p15:guide>
        <p15:guide id="56" orient="horz" pos="144">
          <p15:clr>
            <a:srgbClr val="F26B43"/>
          </p15:clr>
        </p15:guide>
        <p15:guide id="57" pos="72">
          <p15:clr>
            <a:srgbClr val="A4A3A4"/>
          </p15:clr>
        </p15:guide>
        <p15:guide id="58" pos="7608">
          <p15:clr>
            <a:srgbClr val="A4A3A4"/>
          </p15:clr>
        </p15:guide>
        <p15:guide id="59" orient="horz" pos="424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5725" y="26988"/>
            <a:ext cx="1443038" cy="5973762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3075" name="Title 13"/>
          <p:cNvSpPr>
            <a:spLocks noGrp="1"/>
          </p:cNvSpPr>
          <p:nvPr>
            <p:ph type="title" idx="4294967295"/>
          </p:nvPr>
        </p:nvSpPr>
        <p:spPr>
          <a:xfrm>
            <a:off x="19050" y="973138"/>
            <a:ext cx="7708900" cy="1485900"/>
          </a:xfrm>
        </p:spPr>
        <p:txBody>
          <a:bodyPr/>
          <a:lstStyle/>
          <a:p>
            <a:pPr>
              <a:defRPr/>
            </a:pPr>
            <a:r>
              <a:rPr lang="en-US" sz="788" cap="all" dirty="0"/>
              <a:t/>
            </a:r>
            <a:br>
              <a:rPr lang="en-US" sz="788" cap="all" dirty="0"/>
            </a:br>
            <a:r>
              <a:rPr lang="en-US" sz="788" cap="all" dirty="0"/>
              <a:t> </a:t>
            </a:r>
            <a:r>
              <a:rPr lang="en-US" sz="1050" cap="all" dirty="0"/>
              <a:t/>
            </a:r>
            <a:br>
              <a:rPr lang="en-US" sz="1050" cap="all" dirty="0"/>
            </a:br>
            <a:r>
              <a:rPr lang="en-US" sz="3600" b="1" cap="all" dirty="0">
                <a:solidFill>
                  <a:srgbClr val="375F91"/>
                </a:solidFill>
              </a:rPr>
              <a:t>Louisiana’s coastal program </a:t>
            </a:r>
            <a:br>
              <a:rPr lang="en-US" sz="3600" b="1" cap="all" dirty="0">
                <a:solidFill>
                  <a:srgbClr val="375F91"/>
                </a:solidFill>
              </a:rPr>
            </a:br>
            <a:endParaRPr lang="en-US" sz="3600" b="1" cap="all" dirty="0">
              <a:solidFill>
                <a:srgbClr val="375F91"/>
              </a:solidFill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-6350" y="2177425"/>
            <a:ext cx="770731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 dirty="0" smtClean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Brian Lezina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cs typeface="Arial" panose="020B0604020202020204" pitchFamily="34" charset="0"/>
              </a:rPr>
              <a:t>Coastal Protection and Restoration Authority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cs typeface="Arial" panose="020B0604020202020204" pitchFamily="34" charset="0"/>
              </a:rPr>
              <a:t>Hydrographic Services Review Panel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cs typeface="Arial" panose="020B0604020202020204" pitchFamily="34" charset="0"/>
              </a:rPr>
              <a:t>August 27-29, 2019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 dirty="0" smtClean="0">
              <a:cs typeface="Arial" panose="020B0604020202020204" pitchFamily="34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5853113" y="55435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50" b="1" smtClean="0">
                <a:solidFill>
                  <a:schemeClr val="bg1"/>
                </a:solidFill>
              </a:rPr>
              <a:t>committed to our coast</a:t>
            </a:r>
          </a:p>
        </p:txBody>
      </p:sp>
      <p:pic>
        <p:nvPicPr>
          <p:cNvPr id="61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r="679"/>
          <a:stretch>
            <a:fillRect/>
          </a:stretch>
        </p:blipFill>
        <p:spPr bwMode="auto">
          <a:xfrm>
            <a:off x="-1588" y="4114800"/>
            <a:ext cx="915035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6819900" y="5940425"/>
            <a:ext cx="217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bg1"/>
                </a:solidFill>
                <a:cs typeface="Arial" panose="020B0604020202020204" pitchFamily="34" charset="0"/>
              </a:rPr>
              <a:t>committed to </a:t>
            </a:r>
            <a:r>
              <a:rPr lang="en-US" altLang="en-US" sz="1500" b="1" dirty="0">
                <a:solidFill>
                  <a:schemeClr val="bg1"/>
                </a:solidFill>
                <a:cs typeface="Arial" panose="020B0604020202020204" pitchFamily="34" charset="0"/>
              </a:rPr>
              <a:t>our coast</a:t>
            </a:r>
          </a:p>
        </p:txBody>
      </p:sp>
      <p:pic>
        <p:nvPicPr>
          <p:cNvPr id="615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989013"/>
            <a:ext cx="113982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2141538"/>
            <a:ext cx="946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7462838" y="0"/>
            <a:ext cx="1681162" cy="68580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922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7975"/>
            <a:ext cx="91630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9800" y="6048375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committed to </a:t>
            </a:r>
            <a:r>
              <a:rPr lang="en-US" altLang="en-US" sz="2000" b="1">
                <a:solidFill>
                  <a:schemeClr val="bg1"/>
                </a:solidFill>
              </a:rPr>
              <a:t>our coast</a:t>
            </a: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47650"/>
            <a:ext cx="16160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827213"/>
            <a:ext cx="13747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33349" y="127257"/>
            <a:ext cx="7477125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600" b="1" dirty="0" smtClean="0"/>
              <a:t>CPRA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Single </a:t>
            </a:r>
            <a:r>
              <a:rPr lang="en-US" b="1" dirty="0"/>
              <a:t>state entity with authority to articulate a clear statement of priorities to achieve </a:t>
            </a:r>
            <a:r>
              <a:rPr lang="en-US" b="1" dirty="0">
                <a:solidFill>
                  <a:srgbClr val="00B0F0"/>
                </a:solidFill>
              </a:rPr>
              <a:t>comprehensive coastal protection and restoration </a:t>
            </a:r>
            <a:r>
              <a:rPr lang="en-US" b="1" dirty="0"/>
              <a:t>for Louisiana.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b="1" dirty="0"/>
              <a:t>Mandate is to develop, implement, and enforce a comprehensive </a:t>
            </a:r>
            <a:br>
              <a:rPr lang="en-US" b="1" dirty="0"/>
            </a:br>
            <a:r>
              <a:rPr lang="en-US" b="1" dirty="0">
                <a:solidFill>
                  <a:srgbClr val="00B0F0"/>
                </a:solidFill>
              </a:rPr>
              <a:t>coastal protection and restoration master plan</a:t>
            </a:r>
            <a:r>
              <a:rPr lang="en-US" b="1" dirty="0" smtClean="0"/>
              <a:t>.</a:t>
            </a:r>
            <a:endParaRPr lang="en-US" sz="1050" b="1" dirty="0" smtClean="0">
              <a:ln w="1905">
                <a:noFill/>
              </a:ln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49" y="2609215"/>
            <a:ext cx="4644226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426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Coastal Protection and Restoration Authority of Louisiana</a:t>
            </a:r>
            <a:endParaRPr lang="en-US"/>
          </a:p>
        </p:txBody>
      </p:sp>
      <p:pic>
        <p:nvPicPr>
          <p:cNvPr id="532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5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37" y="316577"/>
            <a:ext cx="4907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Louisiana’s Coastal Program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1137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Coastal Protection and Restoration Authority of Louisiana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9440" y="191384"/>
            <a:ext cx="66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Key NOAA Products and Use</a:t>
            </a:r>
          </a:p>
          <a:p>
            <a:endParaRPr lang="en-US" dirty="0"/>
          </a:p>
          <a:p>
            <a:r>
              <a:rPr lang="en-US" dirty="0" smtClean="0"/>
              <a:t>Water level information</a:t>
            </a:r>
          </a:p>
          <a:p>
            <a:r>
              <a:rPr lang="en-US" dirty="0" smtClean="0"/>
              <a:t>Bathymetry</a:t>
            </a:r>
          </a:p>
          <a:p>
            <a:r>
              <a:rPr lang="en-US" dirty="0" smtClean="0"/>
              <a:t>Salinity, Temperature, Altimetry</a:t>
            </a:r>
          </a:p>
          <a:p>
            <a:r>
              <a:rPr lang="en-US" dirty="0" smtClean="0"/>
              <a:t>RSLR</a:t>
            </a:r>
          </a:p>
          <a:p>
            <a:r>
              <a:rPr lang="en-US" dirty="0" smtClean="0"/>
              <a:t>Atmospheric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281" y="3542309"/>
            <a:ext cx="350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Guidance based on observations</a:t>
            </a:r>
            <a:endParaRPr lang="en-US" dirty="0"/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9" y="3911641"/>
            <a:ext cx="3100578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27" t="7058" r="2612"/>
          <a:stretch/>
        </p:blipFill>
        <p:spPr>
          <a:xfrm>
            <a:off x="3879908" y="1911709"/>
            <a:ext cx="5243119" cy="237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325" y="4461166"/>
            <a:ext cx="3568229" cy="1737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Down Arrow 12"/>
          <p:cNvSpPr/>
          <p:nvPr/>
        </p:nvSpPr>
        <p:spPr>
          <a:xfrm>
            <a:off x="1082180" y="2636592"/>
            <a:ext cx="234892" cy="872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3940425" y="5175941"/>
            <a:ext cx="234892" cy="872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3247084">
            <a:off x="3763878" y="3830709"/>
            <a:ext cx="234892" cy="872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 Arrow 19"/>
          <p:cNvSpPr/>
          <p:nvPr/>
        </p:nvSpPr>
        <p:spPr>
          <a:xfrm flipH="1">
            <a:off x="4370664" y="1110867"/>
            <a:ext cx="1649136" cy="561690"/>
          </a:xfrm>
          <a:prstGeom prst="bentArrow">
            <a:avLst>
              <a:gd name="adj1" fmla="val 20000"/>
              <a:gd name="adj2" fmla="val 27240"/>
              <a:gd name="adj3" fmla="val 31667"/>
              <a:gd name="adj4" fmla="val 8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05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Coastal Protection and Restoration Authority of Louisiana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05840" y="655577"/>
            <a:ext cx="7132320" cy="3291840"/>
            <a:chOff x="930073" y="186379"/>
            <a:chExt cx="7520468" cy="35661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0054" t="7856" r="2421"/>
            <a:stretch/>
          </p:blipFill>
          <p:spPr>
            <a:xfrm>
              <a:off x="930073" y="186379"/>
              <a:ext cx="7520468" cy="356616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2869036" y="2726422"/>
              <a:ext cx="167780" cy="3691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486400" y="1627464"/>
              <a:ext cx="290120" cy="12835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1766" y="260059"/>
            <a:ext cx="66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for Uncertainty – Sea Level Rise Predictions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36056"/>
            <a:ext cx="3875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Target Marsh Elevations</a:t>
            </a:r>
          </a:p>
          <a:p>
            <a:r>
              <a:rPr lang="en-US" sz="1600" dirty="0" smtClean="0"/>
              <a:t>Design Capacity</a:t>
            </a:r>
          </a:p>
          <a:p>
            <a:r>
              <a:rPr lang="en-US" sz="1600" dirty="0" smtClean="0"/>
              <a:t>Timing/Location of Projects</a:t>
            </a:r>
          </a:p>
          <a:p>
            <a:r>
              <a:rPr lang="en-US" sz="1600" dirty="0" smtClean="0"/>
              <a:t>Hard v Soft Infrastructure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563" y="3875579"/>
            <a:ext cx="3291840" cy="246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3026" b="4370"/>
          <a:stretch/>
        </p:blipFill>
        <p:spPr>
          <a:xfrm>
            <a:off x="5771259" y="3875579"/>
            <a:ext cx="3322773" cy="22735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9645" y="5887520"/>
            <a:ext cx="2337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Bayou </a:t>
            </a:r>
            <a:r>
              <a:rPr lang="en-US" sz="1100" b="1" dirty="0" err="1" smtClean="0">
                <a:solidFill>
                  <a:schemeClr val="bg1"/>
                </a:solidFill>
              </a:rPr>
              <a:t>Dupont</a:t>
            </a:r>
            <a:r>
              <a:rPr lang="en-US" sz="1100" b="1" dirty="0" smtClean="0">
                <a:solidFill>
                  <a:schemeClr val="bg1"/>
                </a:solidFill>
              </a:rPr>
              <a:t>, 2012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48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Coastal Protection and Restoration Authority of Louisiana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115" y="184558"/>
            <a:ext cx="45468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Future Efforts:</a:t>
            </a:r>
          </a:p>
          <a:p>
            <a:endParaRPr lang="en-US" dirty="0"/>
          </a:p>
          <a:p>
            <a:r>
              <a:rPr lang="en-US" dirty="0" smtClean="0"/>
              <a:t>- Cooperatives like the EESLR Program</a:t>
            </a:r>
          </a:p>
          <a:p>
            <a:r>
              <a:rPr lang="en-US" dirty="0" smtClean="0"/>
              <a:t>- Increases </a:t>
            </a:r>
            <a:r>
              <a:rPr lang="en-US" dirty="0"/>
              <a:t>to real-time </a:t>
            </a:r>
            <a:r>
              <a:rPr lang="en-US" dirty="0" smtClean="0"/>
              <a:t>monitoring</a:t>
            </a:r>
          </a:p>
          <a:p>
            <a:r>
              <a:rPr lang="en-US" dirty="0" smtClean="0"/>
              <a:t>- Increases to sampling frequency</a:t>
            </a:r>
            <a:endParaRPr lang="en-US" dirty="0"/>
          </a:p>
          <a:p>
            <a:r>
              <a:rPr lang="en-US" dirty="0" smtClean="0"/>
              <a:t>- Coordination across data platforms</a:t>
            </a:r>
          </a:p>
          <a:p>
            <a:r>
              <a:rPr lang="en-US" dirty="0" smtClean="0"/>
              <a:t>- Specific NOS-led teams to interrogate</a:t>
            </a:r>
          </a:p>
          <a:p>
            <a:r>
              <a:rPr lang="en-US" dirty="0" smtClean="0"/>
              <a:t>SLR data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7777"/>
          <a:stretch>
            <a:fillRect/>
          </a:stretch>
        </p:blipFill>
        <p:spPr bwMode="auto">
          <a:xfrm>
            <a:off x="285242" y="2726423"/>
            <a:ext cx="3479177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022908" y="5679833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/>
              <a:t>1965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496262" y="5679833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/>
              <a:t>2013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6758" y="2557379"/>
            <a:ext cx="5029200" cy="308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1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0"/>
            <a:ext cx="201168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" b="8232"/>
          <a:stretch>
            <a:fillRect/>
          </a:stretch>
        </p:blipFill>
        <p:spPr bwMode="auto">
          <a:xfrm>
            <a:off x="-26505" y="4114800"/>
            <a:ext cx="9172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6223" y="2147071"/>
            <a:ext cx="7315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96D7"/>
                </a:solidFill>
                <a:latin typeface="Century Gothic" panose="020B0502020202020204" pitchFamily="34" charset="0"/>
              </a:rPr>
              <a:t>Brian Lezina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 smtClean="0">
              <a:solidFill>
                <a:srgbClr val="0096D7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96D7"/>
                </a:solidFill>
                <a:latin typeface="Century Gothic" panose="020B0502020202020204" pitchFamily="34" charset="0"/>
              </a:rPr>
              <a:t>Brian.Lezina@la.gov</a:t>
            </a:r>
            <a:endParaRPr lang="en-US" altLang="en-US" sz="2800" b="1" dirty="0">
              <a:solidFill>
                <a:srgbClr val="0096D7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45" name="Text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1650" y="6248400"/>
            <a:ext cx="348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Century Gothic" panose="020B0502020202020204" pitchFamily="34" charset="0"/>
              </a:rPr>
              <a:t>www.coastal.la.gov</a:t>
            </a:r>
            <a:endParaRPr lang="en-US" altLang="en-US" sz="2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46" name="Text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778" y="4972836"/>
            <a:ext cx="507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96D7"/>
                </a:solidFill>
                <a:latin typeface="Century Gothic" panose="020B0502020202020204" pitchFamily="34" charset="0"/>
              </a:rPr>
              <a:t>@</a:t>
            </a:r>
            <a:r>
              <a:rPr lang="en-US" altLang="en-US" b="1" dirty="0" err="1">
                <a:solidFill>
                  <a:srgbClr val="0096D7"/>
                </a:solidFill>
                <a:latin typeface="Century Gothic" panose="020B0502020202020204" pitchFamily="34" charset="0"/>
              </a:rPr>
              <a:t>LouisianaCPRA</a:t>
            </a:r>
            <a:endParaRPr lang="en-US" altLang="en-US" b="1" dirty="0">
              <a:solidFill>
                <a:srgbClr val="0096D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2647" name="Group 13"/>
          <p:cNvGrpSpPr>
            <a:grpSpLocks/>
          </p:cNvGrpSpPr>
          <p:nvPr/>
        </p:nvGrpSpPr>
        <p:grpSpPr bwMode="auto">
          <a:xfrm>
            <a:off x="174903" y="3906036"/>
            <a:ext cx="5303520" cy="1005840"/>
            <a:chOff x="1710490" y="3530635"/>
            <a:chExt cx="5720256" cy="1196975"/>
          </a:xfrm>
        </p:grpSpPr>
        <p:pic>
          <p:nvPicPr>
            <p:cNvPr id="112648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195" y="3584972"/>
              <a:ext cx="1440551" cy="108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9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044" y="3596144"/>
              <a:ext cx="1077238" cy="107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0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792" y="3530635"/>
              <a:ext cx="1196975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1" name="Picture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490" y="3564391"/>
              <a:ext cx="1119644" cy="111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2" name="Picture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445" y="3653488"/>
              <a:ext cx="991699" cy="9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 rot="16200000">
              <a:off x="4115803" y="3394009"/>
              <a:ext cx="780927" cy="1087732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n w="0"/>
                  <a:solidFill>
                    <a:srgbClr val="0096D7"/>
                  </a:solidFill>
                  <a:latin typeface="Century Gothic" panose="020B0502020202020204" pitchFamily="34" charset="0"/>
                  <a:cs typeface="Arial" charset="0"/>
                </a:rPr>
                <a:t>SUBSCRIBE</a:t>
              </a:r>
              <a:endParaRPr lang="en-US" sz="4000" dirty="0">
                <a:ln w="0"/>
                <a:solidFill>
                  <a:srgbClr val="0096D7"/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809289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jasonl\AppData\Local\Temp\~Ca51C2\data\asimages\{C05877BC-2DFA-450A-AB69-8D80A1CF8B8F}_1.png&quot;/&gt;&lt;left val=&quot;470&quot;/&gt;&lt;top val=&quot;473&quot;/&gt;&lt;width val=&quot;236&quot;/&gt;&lt;height val=&quot;4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jasonl\AppData\Local\Temp\~Ca51C2\data\asimages\{C05877BC-2DFA-450A-AB69-8D80A1CF8B8F}_1.png&quot;/&gt;&lt;left val=&quot;470&quot;/&gt;&lt;top val=&quot;473&quot;/&gt;&lt;width val=&quot;236&quot;/&gt;&lt;height val=&quot;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jasonl\AppData\Local\Temp\~Ca51C2\data\asimages\{C05877BC-2DFA-450A-AB69-8D80A1CF8B8F}_1.png&quot;/&gt;&lt;left val=&quot;470&quot;/&gt;&lt;top val=&quot;473&quot;/&gt;&lt;width val=&quot;236&quot;/&gt;&lt;height val=&quot;4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jasonl\AppData\Local\Temp\~Ca51C2\data\asimages\{C05877BC-2DFA-450A-AB69-8D80A1CF8B8F}_1.png&quot;/&gt;&lt;left val=&quot;470&quot;/&gt;&lt;top val=&quot;473&quot;/&gt;&lt;width val=&quot;236&quot;/&gt;&lt;height val=&quot;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CPRA">
      <a:dk1>
        <a:srgbClr val="4A4C4A"/>
      </a:dk1>
      <a:lt1>
        <a:srgbClr val="FFFFFF"/>
      </a:lt1>
      <a:dk2>
        <a:srgbClr val="888D8B"/>
      </a:dk2>
      <a:lt2>
        <a:srgbClr val="A1DAE7"/>
      </a:lt2>
      <a:accent1>
        <a:srgbClr val="00A8C8"/>
      </a:accent1>
      <a:accent2>
        <a:srgbClr val="5FC6C5"/>
      </a:accent2>
      <a:accent3>
        <a:srgbClr val="B4D346"/>
      </a:accent3>
      <a:accent4>
        <a:srgbClr val="74BF58"/>
      </a:accent4>
      <a:accent5>
        <a:srgbClr val="E19341"/>
      </a:accent5>
      <a:accent6>
        <a:srgbClr val="C85E5E"/>
      </a:accent6>
      <a:hlink>
        <a:srgbClr val="00A8C8"/>
      </a:hlink>
      <a:folHlink>
        <a:srgbClr val="00A8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erInst_PPT Template" id="{295B73CE-1FAD-564A-B002-51093942479A}" vid="{F461C66D-FA49-7249-9E39-FDBCF59E2A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182</Words>
  <Application>Microsoft Office PowerPoint</Application>
  <PresentationFormat>On-screen Show (4:3)</PresentationFormat>
  <Paragraphs>56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Helvetica</vt:lpstr>
      <vt:lpstr>Roboto Regular</vt:lpstr>
      <vt:lpstr>Office Theme</vt:lpstr>
      <vt:lpstr>10_Office Theme</vt:lpstr>
      <vt:lpstr>   Louisiana’s coastal program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Department of Public Safety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DPS</dc:creator>
  <cp:lastModifiedBy>Brian Lezina</cp:lastModifiedBy>
  <cp:revision>257</cp:revision>
  <cp:lastPrinted>2019-03-19T22:16:35Z</cp:lastPrinted>
  <dcterms:created xsi:type="dcterms:W3CDTF">2012-05-07T20:41:20Z</dcterms:created>
  <dcterms:modified xsi:type="dcterms:W3CDTF">2019-08-19T22:55:00Z</dcterms:modified>
</cp:coreProperties>
</file>