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"/>
  </p:notesMasterIdLst>
  <p:sldIdLst>
    <p:sldId id="283" r:id="rId2"/>
    <p:sldId id="281" r:id="rId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1b3aa190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1b3aa190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93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" descr="Plain b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203200" y="1600200"/>
            <a:ext cx="8752114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80"/>
              </a:spcBef>
              <a:buSzPts val="2400"/>
              <a:buNone/>
            </a:pPr>
            <a:r>
              <a:rPr lang="en-US" sz="4000" b="1" dirty="0"/>
              <a:t>L</a:t>
            </a:r>
            <a:r>
              <a:rPr lang="en-US" sz="4000" b="1" dirty="0" smtClean="0"/>
              <a:t>t Governor William </a:t>
            </a:r>
            <a:r>
              <a:rPr lang="en-US" sz="4000" b="1" dirty="0" smtClean="0"/>
              <a:t>H. </a:t>
            </a:r>
            <a:r>
              <a:rPr lang="en-US" sz="4000" b="1" dirty="0" err="1" smtClean="0"/>
              <a:t>Nungesser</a:t>
            </a:r>
            <a:r>
              <a:rPr lang="en-US" sz="4000" b="1" dirty="0" smtClean="0"/>
              <a:t>,</a:t>
            </a:r>
          </a:p>
          <a:p>
            <a:pPr lvl="0" indent="0">
              <a:spcBef>
                <a:spcPts val="1080"/>
              </a:spcBef>
              <a:buSzPts val="2400"/>
              <a:buNone/>
            </a:pPr>
            <a:r>
              <a:rPr lang="en-US" sz="3600" dirty="0" smtClean="0"/>
              <a:t>State of Louisiana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365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La Brand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10</Words>
  <Application>Microsoft Office PowerPoint</Application>
  <PresentationFormat>On-screen Show (4:3)</PresentationFormat>
  <Paragraphs>2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Arial</vt:lpstr>
      <vt:lpstr>Default Design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HSRP Opening, Tuesday, March 5</dc:title>
  <dc:creator>Virginia Dentler</dc:creator>
  <cp:lastModifiedBy>Virginia Dentler</cp:lastModifiedBy>
  <cp:revision>46</cp:revision>
  <dcterms:modified xsi:type="dcterms:W3CDTF">2019-08-26T18:18:45Z</dcterms:modified>
</cp:coreProperties>
</file>