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4" r:id="rId4"/>
    <p:sldMasterId id="2147484331" r:id="rId5"/>
  </p:sldMasterIdLst>
  <p:notesMasterIdLst>
    <p:notesMasterId r:id="rId7"/>
  </p:notesMasterIdLst>
  <p:sldIdLst>
    <p:sldId id="260" r:id="rId6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3995" autoAdjust="0"/>
  </p:normalViewPr>
  <p:slideViewPr>
    <p:cSldViewPr snapToGrid="0">
      <p:cViewPr varScale="1">
        <p:scale>
          <a:sx n="123" d="100"/>
          <a:sy n="123" d="100"/>
        </p:scale>
        <p:origin x="7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4AD80E07-8423-4DCB-A396-15478A8AD554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7464"/>
            <a:ext cx="5586735" cy="3655774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704EA0D0-9C9F-41DC-A1B4-CC86A431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62050" y="0"/>
            <a:ext cx="9042400" cy="508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60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213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2 Odd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8145982" y="1028700"/>
            <a:ext cx="377931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266700" y="1028700"/>
            <a:ext cx="766888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897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Quad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3775869"/>
            <a:ext cx="1143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1028700"/>
            <a:ext cx="0" cy="5600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24"/>
          </p:nvPr>
        </p:nvSpPr>
        <p:spPr>
          <a:xfrm>
            <a:off x="61722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016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286001"/>
            <a:ext cx="116586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6700" y="3687764"/>
            <a:ext cx="116586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9856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no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286001"/>
            <a:ext cx="116586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6509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66700" y="2157413"/>
            <a:ext cx="11658600" cy="1798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975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21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9396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/ background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6200" y="66675"/>
            <a:ext cx="12020549" cy="6791325"/>
          </a:xfrm>
          <a:prstGeom prst="roundRect">
            <a:avLst>
              <a:gd name="adj" fmla="val 2256"/>
            </a:avLst>
          </a:prstGeom>
          <a:noFill/>
          <a:ln w="3175"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69864"/>
            <a:ext cx="11658600" cy="91916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84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b="0" baseline="0" smtClean="0">
                <a:solidFill>
                  <a:schemeClr val="tx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129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b="0" baseline="0" smtClean="0">
                <a:solidFill>
                  <a:schemeClr val="tx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448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05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35659498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2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5872"/>
            <a:ext cx="5829300" cy="1671543"/>
          </a:xfrm>
          <a:noFill/>
          <a:ln w="1905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6700" y="2059389"/>
            <a:ext cx="5816600" cy="33079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608444"/>
            <a:ext cx="764288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3577809" y="6386619"/>
            <a:ext cx="3586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</a:rPr>
              <a:t>BUILDING STRONG</a:t>
            </a:r>
            <a:r>
              <a:rPr lang="en-US" sz="1600" b="1" baseline="-25000" dirty="0">
                <a:solidFill>
                  <a:srgbClr val="C00000"/>
                </a:solidFill>
              </a:rPr>
              <a:t>®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388" y="6617473"/>
            <a:ext cx="2191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rgbClr val="C00000"/>
                </a:solidFill>
              </a:rPr>
              <a:t>and Taking Care of People!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8" y="5577790"/>
            <a:ext cx="1073335" cy="10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49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3 Pics (horizontal)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16"/>
            <a:ext cx="12190194" cy="6859016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0931"/>
            <a:ext cx="5821279" cy="1671543"/>
          </a:xfrm>
          <a:noFill/>
          <a:ln w="1270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346659" y="260931"/>
            <a:ext cx="5578641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610600" y="3507454"/>
            <a:ext cx="3314700" cy="309372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66700" y="2058988"/>
            <a:ext cx="5808663" cy="330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140944" y="3507454"/>
            <a:ext cx="3314700" cy="309372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608444"/>
            <a:ext cx="764288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3577809" y="6569500"/>
            <a:ext cx="4767896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C00000"/>
                </a:solidFill>
              </a:rPr>
              <a:t>BUILDING STRONG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® </a:t>
            </a:r>
            <a:r>
              <a:rPr lang="en-US" sz="1400" b="1" i="1" dirty="0" smtClean="0">
                <a:solidFill>
                  <a:srgbClr val="C00000"/>
                </a:solidFill>
              </a:rPr>
              <a:t>and Taking Care of People!</a:t>
            </a:r>
          </a:p>
          <a:p>
            <a:pPr algn="l">
              <a:defRPr/>
            </a:pPr>
            <a:endParaRPr lang="en-US" sz="1400" b="1" baseline="-25000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8" y="5577790"/>
            <a:ext cx="1073335" cy="10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19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4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81000" y="2059387"/>
            <a:ext cx="4867275" cy="3315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723481" y="3423957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371264" y="3423957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723481" y="265872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381000" y="265872"/>
            <a:ext cx="4866861" cy="1671543"/>
          </a:xfrm>
          <a:noFill/>
          <a:ln w="1270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371264" y="265872"/>
            <a:ext cx="3201819" cy="2988364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608444"/>
            <a:ext cx="764288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3577809" y="6386619"/>
            <a:ext cx="3586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</a:rPr>
              <a:t>BUILDING STRONG</a:t>
            </a:r>
            <a:r>
              <a:rPr lang="en-US" sz="1600" b="1" baseline="-25000" dirty="0">
                <a:solidFill>
                  <a:srgbClr val="C00000"/>
                </a:solidFill>
              </a:rPr>
              <a:t>®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00388" y="6617473"/>
            <a:ext cx="2191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rgbClr val="C00000"/>
                </a:solidFill>
              </a:rPr>
              <a:t>and Taking Care of People!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8" y="5577790"/>
            <a:ext cx="1073335" cy="10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9161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3 Pics (vertical)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8500460" y="3880886"/>
            <a:ext cx="3424840" cy="254888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8500460" y="1227138"/>
            <a:ext cx="3424840" cy="254888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 noChangeAspect="1"/>
          </p:cNvSpPr>
          <p:nvPr>
            <p:ph type="pic" sz="quarter" idx="15"/>
          </p:nvPr>
        </p:nvSpPr>
        <p:spPr>
          <a:xfrm>
            <a:off x="4726057" y="1227138"/>
            <a:ext cx="3689406" cy="521164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6490"/>
            <a:ext cx="11658600" cy="858437"/>
          </a:xfrm>
          <a:noFill/>
          <a:ln w="12700"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66700" y="1227138"/>
            <a:ext cx="4337105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608444"/>
            <a:ext cx="764288" cy="1005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3577809" y="6425119"/>
            <a:ext cx="3586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srgbClr val="C00000"/>
                </a:solidFill>
              </a:rPr>
              <a:t>BUILDING STRONG</a:t>
            </a:r>
            <a:r>
              <a:rPr lang="en-US" sz="1800" b="1" baseline="-25000" dirty="0">
                <a:solidFill>
                  <a:srgbClr val="C00000"/>
                </a:solidFill>
              </a:rPr>
              <a:t>®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00388" y="6617473"/>
            <a:ext cx="2191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rgbClr val="C00000"/>
                </a:solidFill>
              </a:rPr>
              <a:t>and Taking Care of People!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8" y="5577790"/>
            <a:ext cx="1073335" cy="10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2396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2802" y="6572493"/>
            <a:ext cx="9694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139BD942-CC14-44A4-87FB-46239297A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3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266700" y="1028700"/>
            <a:ext cx="11658599" cy="56007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7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266700" y="1043608"/>
            <a:ext cx="5829300" cy="3001617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 anchor="b" anchorCtr="0">
            <a:no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for Standard Content Slide Colors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096000" y="1043608"/>
            <a:ext cx="5829300" cy="3001617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 anchor="b" anchorCtr="0">
            <a:no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for Chart Colors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2234" y="1391830"/>
            <a:ext cx="11458322" cy="1888083"/>
            <a:chOff x="757773" y="1707600"/>
            <a:chExt cx="9393763" cy="1245799"/>
          </a:xfrm>
        </p:grpSpPr>
        <p:sp>
          <p:nvSpPr>
            <p:cNvPr id="5" name="Rectangle 4"/>
            <p:cNvSpPr/>
            <p:nvPr/>
          </p:nvSpPr>
          <p:spPr>
            <a:xfrm>
              <a:off x="2679701" y="1707600"/>
              <a:ext cx="745067" cy="5588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217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217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217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#d8d9d8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40669" y="1707600"/>
              <a:ext cx="745067" cy="558800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200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200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200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#c9c9c9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773" y="2394599"/>
              <a:ext cx="742951" cy="5588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255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255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255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#83847a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18739" y="2394599"/>
              <a:ext cx="742951" cy="5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0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0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#020000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9701" y="2394599"/>
              <a:ext cx="745067" cy="558800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163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163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163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#a3a3a2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40669" y="2394599"/>
              <a:ext cx="745067" cy="558800"/>
            </a:xfrm>
            <a:prstGeom prst="rect">
              <a:avLst/>
            </a:prstGeom>
            <a:solidFill>
              <a:srgbClr val="83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131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132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122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#83847a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01633" y="2394599"/>
              <a:ext cx="745067" cy="558800"/>
            </a:xfrm>
            <a:prstGeom prst="rect">
              <a:avLst/>
            </a:prstGeom>
            <a:solidFill>
              <a:srgbClr val="DF1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223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31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46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#ef4236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2601" y="2394599"/>
              <a:ext cx="745067" cy="558800"/>
            </a:xfrm>
            <a:prstGeom prst="rect">
              <a:avLst/>
            </a:prstGeom>
            <a:solidFill>
              <a:srgbClr val="6E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110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135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120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#6f8779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23568" y="2394599"/>
              <a:ext cx="745067" cy="558800"/>
            </a:xfrm>
            <a:prstGeom prst="rect">
              <a:avLst/>
            </a:prstGeom>
            <a:solidFill>
              <a:srgbClr val="705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112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92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56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#705d39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84533" y="2394599"/>
              <a:ext cx="745067" cy="558800"/>
            </a:xfrm>
            <a:prstGeom prst="rect">
              <a:avLst/>
            </a:prstGeom>
            <a:solidFill>
              <a:srgbClr val="3E6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62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130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#406782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45501" y="2394599"/>
              <a:ext cx="745067" cy="558800"/>
            </a:xfrm>
            <a:prstGeom prst="rect">
              <a:avLst/>
            </a:prstGeom>
            <a:solidFill>
              <a:srgbClr val="663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56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48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#673931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406469" y="2394599"/>
              <a:ext cx="745067" cy="558800"/>
            </a:xfrm>
            <a:prstGeom prst="rect">
              <a:avLst/>
            </a:prstGeom>
            <a:solidFill>
              <a:srgbClr val="82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130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120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111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#837970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18733" y="1707600"/>
              <a:ext cx="745067" cy="558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237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237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237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ededed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2601" y="1707600"/>
              <a:ext cx="745067" cy="558800"/>
            </a:xfrm>
            <a:prstGeom prst="rect">
              <a:avLst/>
            </a:prstGeom>
            <a:solidFill>
              <a:srgbClr val="507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80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119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27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#517837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23568" y="1707600"/>
              <a:ext cx="745067" cy="558800"/>
            </a:xfrm>
            <a:prstGeom prst="rect">
              <a:avLst/>
            </a:prstGeom>
            <a:solidFill>
              <a:srgbClr val="FCAE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252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174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59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#fbae3d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4533" y="1707600"/>
              <a:ext cx="745067" cy="558800"/>
            </a:xfrm>
            <a:prstGeom prst="rect">
              <a:avLst/>
            </a:prstGeom>
            <a:solidFill>
              <a:srgbClr val="5324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83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36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118</a:t>
              </a:r>
            </a:p>
            <a:p>
              <a:pPr algn="ctr">
                <a:defRPr/>
              </a:pP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#542a76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6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802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266700" y="1028700"/>
            <a:ext cx="11658600" cy="5600700"/>
          </a:xfrm>
        </p:spPr>
        <p:txBody>
          <a:bodyPr numCol="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78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266700" y="1028700"/>
            <a:ext cx="11658600" cy="50863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3583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28983779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205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ub-Head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6700" y="1028700"/>
            <a:ext cx="5719572" cy="666241"/>
          </a:xfrm>
        </p:spPr>
        <p:txBody>
          <a:bodyPr bIns="0" anchor="b"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266700" y="1743075"/>
            <a:ext cx="5721406" cy="48863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743075"/>
            <a:ext cx="5721406" cy="48863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5728" y="1028700"/>
            <a:ext cx="5719572" cy="666241"/>
          </a:xfrm>
        </p:spPr>
        <p:txBody>
          <a:bodyPr bIns="0" anchor="b"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0510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2 Odd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377931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4256410" y="1028700"/>
            <a:ext cx="7668889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434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75" y="38099"/>
            <a:ext cx="12058650" cy="6791326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56443"/>
            <a:ext cx="496209" cy="653036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954860" y="128981"/>
            <a:ext cx="10185088" cy="78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541" y="334036"/>
            <a:ext cx="727585" cy="497851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1248491" y="6342169"/>
            <a:ext cx="3586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</a:rPr>
              <a:t>BUILDING STRONG</a:t>
            </a:r>
            <a:r>
              <a:rPr lang="en-US" sz="1600" b="1" baseline="-25000" dirty="0">
                <a:solidFill>
                  <a:srgbClr val="C00000"/>
                </a:solidFill>
              </a:rPr>
              <a:t>®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471070" y="6573023"/>
            <a:ext cx="2191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rgbClr val="C00000"/>
                </a:solidFill>
              </a:rPr>
              <a:t>and Taking Care of People!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" y="5684216"/>
            <a:ext cx="1073335" cy="10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8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  <p:sldLayoutId id="2147484323" r:id="rId18"/>
    <p:sldLayoutId id="2147484324" r:id="rId19"/>
    <p:sldLayoutId id="2147484325" r:id="rId20"/>
    <p:sldLayoutId id="2147484326" r:id="rId21"/>
    <p:sldLayoutId id="2147484327" r:id="rId22"/>
    <p:sldLayoutId id="2147484328" r:id="rId23"/>
    <p:sldLayoutId id="2147484329" r:id="rId24"/>
    <p:sldLayoutId id="2147484334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37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6675" y="38099"/>
            <a:ext cx="12058650" cy="6791326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 w="571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56443"/>
            <a:ext cx="496209" cy="653036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541" y="334036"/>
            <a:ext cx="727585" cy="497851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954860" y="128981"/>
            <a:ext cx="10185088" cy="78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225" y="664051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Date Placeholder 6"/>
          <p:cNvSpPr>
            <a:spLocks noGrp="1"/>
          </p:cNvSpPr>
          <p:nvPr>
            <p:ph type="dt" sz="half" idx="2"/>
          </p:nvPr>
        </p:nvSpPr>
        <p:spPr>
          <a:xfrm>
            <a:off x="9182100" y="664051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6B94-6F19-4E2B-82A4-E3780F0317F0}" type="datetimeFigureOut">
              <a:rPr lang="en-US" smtClean="0"/>
              <a:pPr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4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30188" indent="-2301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177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4213" indent="-222250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301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37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49" y="145986"/>
            <a:ext cx="9143999" cy="3787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713" y="559144"/>
            <a:ext cx="8875054" cy="367752"/>
          </a:xfrm>
          <a:prstGeom prst="rect">
            <a:avLst/>
          </a:prstGeom>
          <a:noFill/>
        </p:spPr>
        <p:txBody>
          <a:bodyPr wrap="square" lIns="0" tIns="89875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C00000"/>
                </a:solidFill>
                <a:cs typeface="Arial" pitchFamily="34" charset="0"/>
              </a:rPr>
              <a:t>Over  244  Years  of  Service  to  the  Nation</a:t>
            </a:r>
            <a:endParaRPr lang="en-US" sz="18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4" descr="capital washington lincol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562" y="3484713"/>
            <a:ext cx="3035300" cy="19050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Picture 5" descr="Wankel T Rex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443" y="3286269"/>
            <a:ext cx="2675446" cy="18288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978560" y="3484714"/>
            <a:ext cx="3037851" cy="579722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U.S.  Capitol - 1800</a:t>
            </a:r>
            <a:endParaRPr lang="en-US" sz="1059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ea typeface="MS PGothic" pitchFamily="34" charset="-128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Washington  Monument - 1884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Lincoln  Memorial - 1922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687" y="4688188"/>
            <a:ext cx="2673202" cy="416728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 err="1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Wankel</a:t>
            </a: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 T.  Rex – 1988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Loaned to Smithsonian - 2019</a:t>
            </a:r>
          </a:p>
        </p:txBody>
      </p:sp>
      <p:pic>
        <p:nvPicPr>
          <p:cNvPr id="9" name="Picture 8" descr="Panama Canal toda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881" y="1381159"/>
            <a:ext cx="1628574" cy="12977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276156" y="2425165"/>
            <a:ext cx="1620024" cy="253735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Panama  Canal - 1914</a:t>
            </a:r>
          </a:p>
        </p:txBody>
      </p:sp>
      <p:pic>
        <p:nvPicPr>
          <p:cNvPr id="11" name="Picture 10" descr="bonnev120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900" y="1380596"/>
            <a:ext cx="1879716" cy="128487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46624" y="2402955"/>
            <a:ext cx="1861903" cy="253735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Bonneville  Dam - 1937</a:t>
            </a:r>
          </a:p>
        </p:txBody>
      </p:sp>
      <p:grpSp>
        <p:nvGrpSpPr>
          <p:cNvPr id="13" name="Group 394"/>
          <p:cNvGrpSpPr/>
          <p:nvPr/>
        </p:nvGrpSpPr>
        <p:grpSpPr>
          <a:xfrm>
            <a:off x="4989982" y="1065307"/>
            <a:ext cx="2144806" cy="5301323"/>
            <a:chOff x="3467100" y="1221076"/>
            <a:chExt cx="2209800" cy="5301323"/>
          </a:xfrm>
        </p:grpSpPr>
        <p:pic>
          <p:nvPicPr>
            <p:cNvPr id="14" name="Picture 13" descr="232_Engineer_WWII_poster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100" y="2705401"/>
              <a:ext cx="2209800" cy="2934614"/>
            </a:xfrm>
            <a:prstGeom prst="rect">
              <a:avLst/>
            </a:prstGeom>
            <a:effectLst>
              <a:outerShdw blurRad="127000" sx="107000" sy="107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106"/>
            <p:cNvGrpSpPr/>
            <p:nvPr/>
          </p:nvGrpSpPr>
          <p:grpSpPr>
            <a:xfrm>
              <a:off x="3654923" y="5430537"/>
              <a:ext cx="1834154" cy="1091862"/>
              <a:chOff x="3881469" y="4901805"/>
              <a:chExt cx="1188976" cy="707791"/>
            </a:xfrm>
            <a:effectLst>
              <a:outerShdw blurRad="127000" sx="105000" sy="105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46"/>
              <p:cNvSpPr/>
              <p:nvPr/>
            </p:nvSpPr>
            <p:spPr>
              <a:xfrm>
                <a:off x="4608115" y="5233047"/>
                <a:ext cx="170140" cy="53567"/>
              </a:xfrm>
              <a:custGeom>
                <a:avLst/>
                <a:gdLst>
                  <a:gd name="connsiteX0" fmla="*/ 0 w 2355056"/>
                  <a:gd name="connsiteY0" fmla="*/ 376238 h 378619"/>
                  <a:gd name="connsiteX1" fmla="*/ 0 w 2355056"/>
                  <a:gd name="connsiteY1" fmla="*/ 0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0 w 2355056"/>
                  <a:gd name="connsiteY0" fmla="*/ 376238 h 378619"/>
                  <a:gd name="connsiteX1" fmla="*/ 77189 w 2355056"/>
                  <a:gd name="connsiteY1" fmla="*/ 80963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0 w 2355056"/>
                  <a:gd name="connsiteY0" fmla="*/ 376238 h 378619"/>
                  <a:gd name="connsiteX1" fmla="*/ 989 w 2355056"/>
                  <a:gd name="connsiteY1" fmla="*/ 0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76530 w 2354397"/>
                  <a:gd name="connsiteY0" fmla="*/ 338138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4397 w 2354397"/>
                  <a:gd name="connsiteY15" fmla="*/ 378619 h 378619"/>
                  <a:gd name="connsiteX16" fmla="*/ 76530 w 2354397"/>
                  <a:gd name="connsiteY16" fmla="*/ 338138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4397 w 2354397"/>
                  <a:gd name="connsiteY15" fmla="*/ 378619 h 378619"/>
                  <a:gd name="connsiteX16" fmla="*/ 330 w 2354397"/>
                  <a:gd name="connsiteY16" fmla="*/ 378619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06826 w 2354397"/>
                  <a:gd name="connsiteY15" fmla="*/ 335825 h 378619"/>
                  <a:gd name="connsiteX16" fmla="*/ 330 w 2354397"/>
                  <a:gd name="connsiteY16" fmla="*/ 378619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1962 w 2354397"/>
                  <a:gd name="connsiteY15" fmla="*/ 378550 h 378619"/>
                  <a:gd name="connsiteX16" fmla="*/ 330 w 2354397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78 w 2352774"/>
                  <a:gd name="connsiteY13" fmla="*/ 0 h 378619"/>
                  <a:gd name="connsiteX14" fmla="*/ 2275762 w 2352774"/>
                  <a:gd name="connsiteY14" fmla="*/ 41924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78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918184 w 2352774"/>
                  <a:gd name="connsiteY13" fmla="*/ 71541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59541 w 2352774"/>
                  <a:gd name="connsiteY12" fmla="*/ 230980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765012 w 2352774"/>
                  <a:gd name="connsiteY12" fmla="*/ 202397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627166 w 2352774"/>
                  <a:gd name="connsiteY11" fmla="*/ 200128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10991 w 2352774"/>
                  <a:gd name="connsiteY10" fmla="*/ 41924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460985 w 2352774"/>
                  <a:gd name="connsiteY10" fmla="*/ 46687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92878 w 2352774"/>
                  <a:gd name="connsiteY9" fmla="*/ 41924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291891 w 2352774"/>
                  <a:gd name="connsiteY8" fmla="*/ 192985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65673 w 2352774"/>
                  <a:gd name="connsiteY7" fmla="*/ 190603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970423 w 2352774"/>
                  <a:gd name="connsiteY6" fmla="*/ 73922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41810 w 2352774"/>
                  <a:gd name="connsiteY5" fmla="*/ 41924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758467 w 2352774"/>
                  <a:gd name="connsiteY4" fmla="*/ 195365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553152 w 2352774"/>
                  <a:gd name="connsiteY3" fmla="*/ 230980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55726 w 2352774"/>
                  <a:gd name="connsiteY2" fmla="*/ 41924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41924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59541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1962"/>
                  <a:gd name="connsiteY0" fmla="*/ 378619 h 378619"/>
                  <a:gd name="connsiteX1" fmla="*/ 330 w 2351962"/>
                  <a:gd name="connsiteY1" fmla="*/ 0 h 378619"/>
                  <a:gd name="connsiteX2" fmla="*/ 492752 w 2351962"/>
                  <a:gd name="connsiteY2" fmla="*/ 0 h 378619"/>
                  <a:gd name="connsiteX3" fmla="*/ 492752 w 2351962"/>
                  <a:gd name="connsiteY3" fmla="*/ 245166 h 378619"/>
                  <a:gd name="connsiteX4" fmla="*/ 802315 w 2351962"/>
                  <a:gd name="connsiteY4" fmla="*/ 245166 h 378619"/>
                  <a:gd name="connsiteX5" fmla="*/ 802315 w 2351962"/>
                  <a:gd name="connsiteY5" fmla="*/ 0 h 378619"/>
                  <a:gd name="connsiteX6" fmla="*/ 1021365 w 2351962"/>
                  <a:gd name="connsiteY6" fmla="*/ 0 h 378619"/>
                  <a:gd name="connsiteX7" fmla="*/ 1021365 w 2351962"/>
                  <a:gd name="connsiteY7" fmla="*/ 245166 h 378619"/>
                  <a:gd name="connsiteX8" fmla="*/ 1330928 w 2351962"/>
                  <a:gd name="connsiteY8" fmla="*/ 245166 h 378619"/>
                  <a:gd name="connsiteX9" fmla="*/ 1330928 w 2351962"/>
                  <a:gd name="connsiteY9" fmla="*/ 0 h 378619"/>
                  <a:gd name="connsiteX10" fmla="*/ 1549978 w 2351962"/>
                  <a:gd name="connsiteY10" fmla="*/ 0 h 378619"/>
                  <a:gd name="connsiteX11" fmla="*/ 1549978 w 2351962"/>
                  <a:gd name="connsiteY11" fmla="*/ 245166 h 378619"/>
                  <a:gd name="connsiteX12" fmla="*/ 1859541 w 2351962"/>
                  <a:gd name="connsiteY12" fmla="*/ 245166 h 378619"/>
                  <a:gd name="connsiteX13" fmla="*/ 1859541 w 2351962"/>
                  <a:gd name="connsiteY13" fmla="*/ 0 h 378619"/>
                  <a:gd name="connsiteX14" fmla="*/ 2351962 w 2351962"/>
                  <a:gd name="connsiteY14" fmla="*/ 378550 h 378619"/>
                  <a:gd name="connsiteX15" fmla="*/ 330 w 2351962"/>
                  <a:gd name="connsiteY15" fmla="*/ 378619 h 378619"/>
                  <a:gd name="connsiteX0" fmla="*/ 330 w 2661830"/>
                  <a:gd name="connsiteY0" fmla="*/ 378619 h 378619"/>
                  <a:gd name="connsiteX1" fmla="*/ 330 w 2661830"/>
                  <a:gd name="connsiteY1" fmla="*/ 0 h 378619"/>
                  <a:gd name="connsiteX2" fmla="*/ 492752 w 2661830"/>
                  <a:gd name="connsiteY2" fmla="*/ 0 h 378619"/>
                  <a:gd name="connsiteX3" fmla="*/ 492752 w 2661830"/>
                  <a:gd name="connsiteY3" fmla="*/ 245166 h 378619"/>
                  <a:gd name="connsiteX4" fmla="*/ 802315 w 2661830"/>
                  <a:gd name="connsiteY4" fmla="*/ 245166 h 378619"/>
                  <a:gd name="connsiteX5" fmla="*/ 802315 w 2661830"/>
                  <a:gd name="connsiteY5" fmla="*/ 0 h 378619"/>
                  <a:gd name="connsiteX6" fmla="*/ 1021365 w 2661830"/>
                  <a:gd name="connsiteY6" fmla="*/ 0 h 378619"/>
                  <a:gd name="connsiteX7" fmla="*/ 1021365 w 2661830"/>
                  <a:gd name="connsiteY7" fmla="*/ 245166 h 378619"/>
                  <a:gd name="connsiteX8" fmla="*/ 1330928 w 2661830"/>
                  <a:gd name="connsiteY8" fmla="*/ 245166 h 378619"/>
                  <a:gd name="connsiteX9" fmla="*/ 1330928 w 2661830"/>
                  <a:gd name="connsiteY9" fmla="*/ 0 h 378619"/>
                  <a:gd name="connsiteX10" fmla="*/ 1549978 w 2661830"/>
                  <a:gd name="connsiteY10" fmla="*/ 0 h 378619"/>
                  <a:gd name="connsiteX11" fmla="*/ 1549978 w 2661830"/>
                  <a:gd name="connsiteY11" fmla="*/ 245166 h 378619"/>
                  <a:gd name="connsiteX12" fmla="*/ 1859541 w 2661830"/>
                  <a:gd name="connsiteY12" fmla="*/ 245166 h 378619"/>
                  <a:gd name="connsiteX13" fmla="*/ 2351962 w 2661830"/>
                  <a:gd name="connsiteY13" fmla="*/ 378550 h 378619"/>
                  <a:gd name="connsiteX14" fmla="*/ 330 w 2661830"/>
                  <a:gd name="connsiteY14" fmla="*/ 378619 h 378619"/>
                  <a:gd name="connsiteX0" fmla="*/ 330 w 2661830"/>
                  <a:gd name="connsiteY0" fmla="*/ 378619 h 378619"/>
                  <a:gd name="connsiteX1" fmla="*/ 330 w 2661830"/>
                  <a:gd name="connsiteY1" fmla="*/ 0 h 378619"/>
                  <a:gd name="connsiteX2" fmla="*/ 492752 w 2661830"/>
                  <a:gd name="connsiteY2" fmla="*/ 0 h 378619"/>
                  <a:gd name="connsiteX3" fmla="*/ 492752 w 2661830"/>
                  <a:gd name="connsiteY3" fmla="*/ 245166 h 378619"/>
                  <a:gd name="connsiteX4" fmla="*/ 802315 w 2661830"/>
                  <a:gd name="connsiteY4" fmla="*/ 245166 h 378619"/>
                  <a:gd name="connsiteX5" fmla="*/ 802315 w 2661830"/>
                  <a:gd name="connsiteY5" fmla="*/ 0 h 378619"/>
                  <a:gd name="connsiteX6" fmla="*/ 1021365 w 2661830"/>
                  <a:gd name="connsiteY6" fmla="*/ 0 h 378619"/>
                  <a:gd name="connsiteX7" fmla="*/ 1021365 w 2661830"/>
                  <a:gd name="connsiteY7" fmla="*/ 245166 h 378619"/>
                  <a:gd name="connsiteX8" fmla="*/ 1330928 w 2661830"/>
                  <a:gd name="connsiteY8" fmla="*/ 245166 h 378619"/>
                  <a:gd name="connsiteX9" fmla="*/ 1330928 w 2661830"/>
                  <a:gd name="connsiteY9" fmla="*/ 0 h 378619"/>
                  <a:gd name="connsiteX10" fmla="*/ 1549978 w 2661830"/>
                  <a:gd name="connsiteY10" fmla="*/ 0 h 378619"/>
                  <a:gd name="connsiteX11" fmla="*/ 1549978 w 2661830"/>
                  <a:gd name="connsiteY11" fmla="*/ 245166 h 378619"/>
                  <a:gd name="connsiteX12" fmla="*/ 1781797 w 2661830"/>
                  <a:gd name="connsiteY12" fmla="*/ 244585 h 378619"/>
                  <a:gd name="connsiteX13" fmla="*/ 2351962 w 2661830"/>
                  <a:gd name="connsiteY13" fmla="*/ 378550 h 378619"/>
                  <a:gd name="connsiteX14" fmla="*/ 330 w 2661830"/>
                  <a:gd name="connsiteY14" fmla="*/ 378619 h 378619"/>
                  <a:gd name="connsiteX0" fmla="*/ 330 w 2661830"/>
                  <a:gd name="connsiteY0" fmla="*/ 378619 h 378619"/>
                  <a:gd name="connsiteX1" fmla="*/ 330 w 2661830"/>
                  <a:gd name="connsiteY1" fmla="*/ 0 h 378619"/>
                  <a:gd name="connsiteX2" fmla="*/ 492752 w 2661830"/>
                  <a:gd name="connsiteY2" fmla="*/ 0 h 378619"/>
                  <a:gd name="connsiteX3" fmla="*/ 570977 w 2661830"/>
                  <a:gd name="connsiteY3" fmla="*/ 244585 h 378619"/>
                  <a:gd name="connsiteX4" fmla="*/ 802315 w 2661830"/>
                  <a:gd name="connsiteY4" fmla="*/ 245166 h 378619"/>
                  <a:gd name="connsiteX5" fmla="*/ 802315 w 2661830"/>
                  <a:gd name="connsiteY5" fmla="*/ 0 h 378619"/>
                  <a:gd name="connsiteX6" fmla="*/ 1021365 w 2661830"/>
                  <a:gd name="connsiteY6" fmla="*/ 0 h 378619"/>
                  <a:gd name="connsiteX7" fmla="*/ 1021365 w 2661830"/>
                  <a:gd name="connsiteY7" fmla="*/ 245166 h 378619"/>
                  <a:gd name="connsiteX8" fmla="*/ 1330928 w 2661830"/>
                  <a:gd name="connsiteY8" fmla="*/ 245166 h 378619"/>
                  <a:gd name="connsiteX9" fmla="*/ 1330928 w 2661830"/>
                  <a:gd name="connsiteY9" fmla="*/ 0 h 378619"/>
                  <a:gd name="connsiteX10" fmla="*/ 1549978 w 2661830"/>
                  <a:gd name="connsiteY10" fmla="*/ 0 h 378619"/>
                  <a:gd name="connsiteX11" fmla="*/ 1549978 w 2661830"/>
                  <a:gd name="connsiteY11" fmla="*/ 245166 h 378619"/>
                  <a:gd name="connsiteX12" fmla="*/ 1781797 w 2661830"/>
                  <a:gd name="connsiteY12" fmla="*/ 244585 h 378619"/>
                  <a:gd name="connsiteX13" fmla="*/ 2351962 w 2661830"/>
                  <a:gd name="connsiteY13" fmla="*/ 378550 h 378619"/>
                  <a:gd name="connsiteX14" fmla="*/ 330 w 2661830"/>
                  <a:gd name="connsiteY14" fmla="*/ 378619 h 378619"/>
                  <a:gd name="connsiteX0" fmla="*/ 330 w 2091665"/>
                  <a:gd name="connsiteY0" fmla="*/ 378619 h 378619"/>
                  <a:gd name="connsiteX1" fmla="*/ 330 w 2091665"/>
                  <a:gd name="connsiteY1" fmla="*/ 0 h 378619"/>
                  <a:gd name="connsiteX2" fmla="*/ 492752 w 2091665"/>
                  <a:gd name="connsiteY2" fmla="*/ 0 h 378619"/>
                  <a:gd name="connsiteX3" fmla="*/ 570977 w 2091665"/>
                  <a:gd name="connsiteY3" fmla="*/ 244585 h 378619"/>
                  <a:gd name="connsiteX4" fmla="*/ 802315 w 2091665"/>
                  <a:gd name="connsiteY4" fmla="*/ 245166 h 378619"/>
                  <a:gd name="connsiteX5" fmla="*/ 802315 w 2091665"/>
                  <a:gd name="connsiteY5" fmla="*/ 0 h 378619"/>
                  <a:gd name="connsiteX6" fmla="*/ 1021365 w 2091665"/>
                  <a:gd name="connsiteY6" fmla="*/ 0 h 378619"/>
                  <a:gd name="connsiteX7" fmla="*/ 1021365 w 2091665"/>
                  <a:gd name="connsiteY7" fmla="*/ 245166 h 378619"/>
                  <a:gd name="connsiteX8" fmla="*/ 1330928 w 2091665"/>
                  <a:gd name="connsiteY8" fmla="*/ 245166 h 378619"/>
                  <a:gd name="connsiteX9" fmla="*/ 1330928 w 2091665"/>
                  <a:gd name="connsiteY9" fmla="*/ 0 h 378619"/>
                  <a:gd name="connsiteX10" fmla="*/ 1549978 w 2091665"/>
                  <a:gd name="connsiteY10" fmla="*/ 0 h 378619"/>
                  <a:gd name="connsiteX11" fmla="*/ 1549978 w 2091665"/>
                  <a:gd name="connsiteY11" fmla="*/ 245166 h 378619"/>
                  <a:gd name="connsiteX12" fmla="*/ 1781797 w 2091665"/>
                  <a:gd name="connsiteY12" fmla="*/ 244585 h 378619"/>
                  <a:gd name="connsiteX13" fmla="*/ 1781797 w 2091665"/>
                  <a:gd name="connsiteY13" fmla="*/ 378619 h 378619"/>
                  <a:gd name="connsiteX14" fmla="*/ 330 w 2091665"/>
                  <a:gd name="connsiteY14" fmla="*/ 378619 h 378619"/>
                  <a:gd name="connsiteX0" fmla="*/ 330 w 2091665"/>
                  <a:gd name="connsiteY0" fmla="*/ 378619 h 378619"/>
                  <a:gd name="connsiteX1" fmla="*/ 330 w 2091665"/>
                  <a:gd name="connsiteY1" fmla="*/ 0 h 378619"/>
                  <a:gd name="connsiteX2" fmla="*/ 570977 w 2091665"/>
                  <a:gd name="connsiteY2" fmla="*/ 244585 h 378619"/>
                  <a:gd name="connsiteX3" fmla="*/ 802315 w 2091665"/>
                  <a:gd name="connsiteY3" fmla="*/ 245166 h 378619"/>
                  <a:gd name="connsiteX4" fmla="*/ 802315 w 2091665"/>
                  <a:gd name="connsiteY4" fmla="*/ 0 h 378619"/>
                  <a:gd name="connsiteX5" fmla="*/ 1021365 w 2091665"/>
                  <a:gd name="connsiteY5" fmla="*/ 0 h 378619"/>
                  <a:gd name="connsiteX6" fmla="*/ 1021365 w 2091665"/>
                  <a:gd name="connsiteY6" fmla="*/ 245166 h 378619"/>
                  <a:gd name="connsiteX7" fmla="*/ 1330928 w 2091665"/>
                  <a:gd name="connsiteY7" fmla="*/ 245166 h 378619"/>
                  <a:gd name="connsiteX8" fmla="*/ 1330928 w 2091665"/>
                  <a:gd name="connsiteY8" fmla="*/ 0 h 378619"/>
                  <a:gd name="connsiteX9" fmla="*/ 1549978 w 2091665"/>
                  <a:gd name="connsiteY9" fmla="*/ 0 h 378619"/>
                  <a:gd name="connsiteX10" fmla="*/ 1549978 w 2091665"/>
                  <a:gd name="connsiteY10" fmla="*/ 245166 h 378619"/>
                  <a:gd name="connsiteX11" fmla="*/ 1781797 w 2091665"/>
                  <a:gd name="connsiteY11" fmla="*/ 244585 h 378619"/>
                  <a:gd name="connsiteX12" fmla="*/ 1781797 w 2091665"/>
                  <a:gd name="connsiteY12" fmla="*/ 378619 h 378619"/>
                  <a:gd name="connsiteX13" fmla="*/ 330 w 2091665"/>
                  <a:gd name="connsiteY13" fmla="*/ 378619 h 378619"/>
                  <a:gd name="connsiteX0" fmla="*/ 570978 w 2091665"/>
                  <a:gd name="connsiteY0" fmla="*/ 377934 h 378619"/>
                  <a:gd name="connsiteX1" fmla="*/ 330 w 2091665"/>
                  <a:gd name="connsiteY1" fmla="*/ 0 h 378619"/>
                  <a:gd name="connsiteX2" fmla="*/ 570977 w 2091665"/>
                  <a:gd name="connsiteY2" fmla="*/ 244585 h 378619"/>
                  <a:gd name="connsiteX3" fmla="*/ 802315 w 2091665"/>
                  <a:gd name="connsiteY3" fmla="*/ 245166 h 378619"/>
                  <a:gd name="connsiteX4" fmla="*/ 802315 w 2091665"/>
                  <a:gd name="connsiteY4" fmla="*/ 0 h 378619"/>
                  <a:gd name="connsiteX5" fmla="*/ 1021365 w 2091665"/>
                  <a:gd name="connsiteY5" fmla="*/ 0 h 378619"/>
                  <a:gd name="connsiteX6" fmla="*/ 1021365 w 2091665"/>
                  <a:gd name="connsiteY6" fmla="*/ 245166 h 378619"/>
                  <a:gd name="connsiteX7" fmla="*/ 1330928 w 2091665"/>
                  <a:gd name="connsiteY7" fmla="*/ 245166 h 378619"/>
                  <a:gd name="connsiteX8" fmla="*/ 1330928 w 2091665"/>
                  <a:gd name="connsiteY8" fmla="*/ 0 h 378619"/>
                  <a:gd name="connsiteX9" fmla="*/ 1549978 w 2091665"/>
                  <a:gd name="connsiteY9" fmla="*/ 0 h 378619"/>
                  <a:gd name="connsiteX10" fmla="*/ 1549978 w 2091665"/>
                  <a:gd name="connsiteY10" fmla="*/ 245166 h 378619"/>
                  <a:gd name="connsiteX11" fmla="*/ 1781797 w 2091665"/>
                  <a:gd name="connsiteY11" fmla="*/ 244585 h 378619"/>
                  <a:gd name="connsiteX12" fmla="*/ 1781797 w 2091665"/>
                  <a:gd name="connsiteY12" fmla="*/ 378619 h 378619"/>
                  <a:gd name="connsiteX13" fmla="*/ 570978 w 2091665"/>
                  <a:gd name="connsiteY13" fmla="*/ 377934 h 378619"/>
                  <a:gd name="connsiteX0" fmla="*/ 201803 w 1722490"/>
                  <a:gd name="connsiteY0" fmla="*/ 377934 h 378619"/>
                  <a:gd name="connsiteX1" fmla="*/ 201802 w 1722490"/>
                  <a:gd name="connsiteY1" fmla="*/ 244585 h 378619"/>
                  <a:gd name="connsiteX2" fmla="*/ 433140 w 1722490"/>
                  <a:gd name="connsiteY2" fmla="*/ 245166 h 378619"/>
                  <a:gd name="connsiteX3" fmla="*/ 433140 w 1722490"/>
                  <a:gd name="connsiteY3" fmla="*/ 0 h 378619"/>
                  <a:gd name="connsiteX4" fmla="*/ 652190 w 1722490"/>
                  <a:gd name="connsiteY4" fmla="*/ 0 h 378619"/>
                  <a:gd name="connsiteX5" fmla="*/ 652190 w 1722490"/>
                  <a:gd name="connsiteY5" fmla="*/ 245166 h 378619"/>
                  <a:gd name="connsiteX6" fmla="*/ 961753 w 1722490"/>
                  <a:gd name="connsiteY6" fmla="*/ 245166 h 378619"/>
                  <a:gd name="connsiteX7" fmla="*/ 961753 w 1722490"/>
                  <a:gd name="connsiteY7" fmla="*/ 0 h 378619"/>
                  <a:gd name="connsiteX8" fmla="*/ 1180803 w 1722490"/>
                  <a:gd name="connsiteY8" fmla="*/ 0 h 378619"/>
                  <a:gd name="connsiteX9" fmla="*/ 1180803 w 1722490"/>
                  <a:gd name="connsiteY9" fmla="*/ 245166 h 378619"/>
                  <a:gd name="connsiteX10" fmla="*/ 1412622 w 1722490"/>
                  <a:gd name="connsiteY10" fmla="*/ 244585 h 378619"/>
                  <a:gd name="connsiteX11" fmla="*/ 1412622 w 1722490"/>
                  <a:gd name="connsiteY11" fmla="*/ 378619 h 378619"/>
                  <a:gd name="connsiteX12" fmla="*/ 201803 w 1722490"/>
                  <a:gd name="connsiteY12" fmla="*/ 377934 h 378619"/>
                  <a:gd name="connsiteX0" fmla="*/ 38557 w 1559244"/>
                  <a:gd name="connsiteY0" fmla="*/ 377934 h 378619"/>
                  <a:gd name="connsiteX1" fmla="*/ 38556 w 1559244"/>
                  <a:gd name="connsiteY1" fmla="*/ 244585 h 378619"/>
                  <a:gd name="connsiteX2" fmla="*/ 269894 w 1559244"/>
                  <a:gd name="connsiteY2" fmla="*/ 245166 h 378619"/>
                  <a:gd name="connsiteX3" fmla="*/ 269894 w 1559244"/>
                  <a:gd name="connsiteY3" fmla="*/ 0 h 378619"/>
                  <a:gd name="connsiteX4" fmla="*/ 488944 w 1559244"/>
                  <a:gd name="connsiteY4" fmla="*/ 0 h 378619"/>
                  <a:gd name="connsiteX5" fmla="*/ 488944 w 1559244"/>
                  <a:gd name="connsiteY5" fmla="*/ 245166 h 378619"/>
                  <a:gd name="connsiteX6" fmla="*/ 798507 w 1559244"/>
                  <a:gd name="connsiteY6" fmla="*/ 245166 h 378619"/>
                  <a:gd name="connsiteX7" fmla="*/ 798507 w 1559244"/>
                  <a:gd name="connsiteY7" fmla="*/ 0 h 378619"/>
                  <a:gd name="connsiteX8" fmla="*/ 1017557 w 1559244"/>
                  <a:gd name="connsiteY8" fmla="*/ 0 h 378619"/>
                  <a:gd name="connsiteX9" fmla="*/ 1017557 w 1559244"/>
                  <a:gd name="connsiteY9" fmla="*/ 245166 h 378619"/>
                  <a:gd name="connsiteX10" fmla="*/ 1249376 w 1559244"/>
                  <a:gd name="connsiteY10" fmla="*/ 244585 h 378619"/>
                  <a:gd name="connsiteX11" fmla="*/ 1249376 w 1559244"/>
                  <a:gd name="connsiteY11" fmla="*/ 378619 h 378619"/>
                  <a:gd name="connsiteX12" fmla="*/ 38557 w 1559244"/>
                  <a:gd name="connsiteY12" fmla="*/ 377934 h 378619"/>
                  <a:gd name="connsiteX0" fmla="*/ 1810 w 1522497"/>
                  <a:gd name="connsiteY0" fmla="*/ 377934 h 378619"/>
                  <a:gd name="connsiteX1" fmla="*/ 1809 w 1522497"/>
                  <a:gd name="connsiteY1" fmla="*/ 244585 h 378619"/>
                  <a:gd name="connsiteX2" fmla="*/ 233147 w 1522497"/>
                  <a:gd name="connsiteY2" fmla="*/ 245166 h 378619"/>
                  <a:gd name="connsiteX3" fmla="*/ 233147 w 1522497"/>
                  <a:gd name="connsiteY3" fmla="*/ 0 h 378619"/>
                  <a:gd name="connsiteX4" fmla="*/ 452197 w 1522497"/>
                  <a:gd name="connsiteY4" fmla="*/ 0 h 378619"/>
                  <a:gd name="connsiteX5" fmla="*/ 452197 w 1522497"/>
                  <a:gd name="connsiteY5" fmla="*/ 245166 h 378619"/>
                  <a:gd name="connsiteX6" fmla="*/ 761760 w 1522497"/>
                  <a:gd name="connsiteY6" fmla="*/ 245166 h 378619"/>
                  <a:gd name="connsiteX7" fmla="*/ 761760 w 1522497"/>
                  <a:gd name="connsiteY7" fmla="*/ 0 h 378619"/>
                  <a:gd name="connsiteX8" fmla="*/ 980810 w 1522497"/>
                  <a:gd name="connsiteY8" fmla="*/ 0 h 378619"/>
                  <a:gd name="connsiteX9" fmla="*/ 980810 w 1522497"/>
                  <a:gd name="connsiteY9" fmla="*/ 245166 h 378619"/>
                  <a:gd name="connsiteX10" fmla="*/ 1212629 w 1522497"/>
                  <a:gd name="connsiteY10" fmla="*/ 244585 h 378619"/>
                  <a:gd name="connsiteX11" fmla="*/ 1212629 w 1522497"/>
                  <a:gd name="connsiteY11" fmla="*/ 378619 h 378619"/>
                  <a:gd name="connsiteX12" fmla="*/ 1810 w 1522497"/>
                  <a:gd name="connsiteY12" fmla="*/ 377934 h 378619"/>
                  <a:gd name="connsiteX0" fmla="*/ 1810 w 1522497"/>
                  <a:gd name="connsiteY0" fmla="*/ 377934 h 378619"/>
                  <a:gd name="connsiteX1" fmla="*/ 1809 w 1522497"/>
                  <a:gd name="connsiteY1" fmla="*/ 244585 h 378619"/>
                  <a:gd name="connsiteX2" fmla="*/ 233147 w 1522497"/>
                  <a:gd name="connsiteY2" fmla="*/ 245166 h 378619"/>
                  <a:gd name="connsiteX3" fmla="*/ 233147 w 1522497"/>
                  <a:gd name="connsiteY3" fmla="*/ 0 h 378619"/>
                  <a:gd name="connsiteX4" fmla="*/ 452197 w 1522497"/>
                  <a:gd name="connsiteY4" fmla="*/ 0 h 378619"/>
                  <a:gd name="connsiteX5" fmla="*/ 452197 w 1522497"/>
                  <a:gd name="connsiteY5" fmla="*/ 245166 h 378619"/>
                  <a:gd name="connsiteX6" fmla="*/ 761760 w 1522497"/>
                  <a:gd name="connsiteY6" fmla="*/ 245166 h 378619"/>
                  <a:gd name="connsiteX7" fmla="*/ 761760 w 1522497"/>
                  <a:gd name="connsiteY7" fmla="*/ 0 h 378619"/>
                  <a:gd name="connsiteX8" fmla="*/ 980810 w 1522497"/>
                  <a:gd name="connsiteY8" fmla="*/ 0 h 378619"/>
                  <a:gd name="connsiteX9" fmla="*/ 980810 w 1522497"/>
                  <a:gd name="connsiteY9" fmla="*/ 245166 h 378619"/>
                  <a:gd name="connsiteX10" fmla="*/ 1212629 w 1522497"/>
                  <a:gd name="connsiteY10" fmla="*/ 244585 h 378619"/>
                  <a:gd name="connsiteX11" fmla="*/ 1212629 w 1522497"/>
                  <a:gd name="connsiteY11" fmla="*/ 378619 h 378619"/>
                  <a:gd name="connsiteX12" fmla="*/ 1810 w 1522497"/>
                  <a:gd name="connsiteY12" fmla="*/ 377934 h 378619"/>
                  <a:gd name="connsiteX0" fmla="*/ 1810 w 1212943"/>
                  <a:gd name="connsiteY0" fmla="*/ 377934 h 382572"/>
                  <a:gd name="connsiteX1" fmla="*/ 1809 w 1212943"/>
                  <a:gd name="connsiteY1" fmla="*/ 244585 h 382572"/>
                  <a:gd name="connsiteX2" fmla="*/ 233147 w 1212943"/>
                  <a:gd name="connsiteY2" fmla="*/ 245166 h 382572"/>
                  <a:gd name="connsiteX3" fmla="*/ 233147 w 1212943"/>
                  <a:gd name="connsiteY3" fmla="*/ 0 h 382572"/>
                  <a:gd name="connsiteX4" fmla="*/ 452197 w 1212943"/>
                  <a:gd name="connsiteY4" fmla="*/ 0 h 382572"/>
                  <a:gd name="connsiteX5" fmla="*/ 452197 w 1212943"/>
                  <a:gd name="connsiteY5" fmla="*/ 245166 h 382572"/>
                  <a:gd name="connsiteX6" fmla="*/ 761760 w 1212943"/>
                  <a:gd name="connsiteY6" fmla="*/ 245166 h 382572"/>
                  <a:gd name="connsiteX7" fmla="*/ 761760 w 1212943"/>
                  <a:gd name="connsiteY7" fmla="*/ 0 h 382572"/>
                  <a:gd name="connsiteX8" fmla="*/ 980810 w 1212943"/>
                  <a:gd name="connsiteY8" fmla="*/ 0 h 382572"/>
                  <a:gd name="connsiteX9" fmla="*/ 980810 w 1212943"/>
                  <a:gd name="connsiteY9" fmla="*/ 245166 h 382572"/>
                  <a:gd name="connsiteX10" fmla="*/ 1212629 w 1212943"/>
                  <a:gd name="connsiteY10" fmla="*/ 244585 h 382572"/>
                  <a:gd name="connsiteX11" fmla="*/ 1212629 w 1212943"/>
                  <a:gd name="connsiteY11" fmla="*/ 378619 h 382572"/>
                  <a:gd name="connsiteX12" fmla="*/ 1810 w 1212943"/>
                  <a:gd name="connsiteY12" fmla="*/ 377934 h 382572"/>
                  <a:gd name="connsiteX0" fmla="*/ 1810 w 1212943"/>
                  <a:gd name="connsiteY0" fmla="*/ 377934 h 381886"/>
                  <a:gd name="connsiteX1" fmla="*/ 1809 w 1212943"/>
                  <a:gd name="connsiteY1" fmla="*/ 244585 h 381886"/>
                  <a:gd name="connsiteX2" fmla="*/ 233147 w 1212943"/>
                  <a:gd name="connsiteY2" fmla="*/ 245166 h 381886"/>
                  <a:gd name="connsiteX3" fmla="*/ 233147 w 1212943"/>
                  <a:gd name="connsiteY3" fmla="*/ 0 h 381886"/>
                  <a:gd name="connsiteX4" fmla="*/ 452197 w 1212943"/>
                  <a:gd name="connsiteY4" fmla="*/ 0 h 381886"/>
                  <a:gd name="connsiteX5" fmla="*/ 452197 w 1212943"/>
                  <a:gd name="connsiteY5" fmla="*/ 245166 h 381886"/>
                  <a:gd name="connsiteX6" fmla="*/ 761760 w 1212943"/>
                  <a:gd name="connsiteY6" fmla="*/ 245166 h 381886"/>
                  <a:gd name="connsiteX7" fmla="*/ 761760 w 1212943"/>
                  <a:gd name="connsiteY7" fmla="*/ 0 h 381886"/>
                  <a:gd name="connsiteX8" fmla="*/ 980810 w 1212943"/>
                  <a:gd name="connsiteY8" fmla="*/ 0 h 381886"/>
                  <a:gd name="connsiteX9" fmla="*/ 980810 w 1212943"/>
                  <a:gd name="connsiteY9" fmla="*/ 245166 h 381886"/>
                  <a:gd name="connsiteX10" fmla="*/ 1212629 w 1212943"/>
                  <a:gd name="connsiteY10" fmla="*/ 244585 h 381886"/>
                  <a:gd name="connsiteX11" fmla="*/ 1212629 w 1212943"/>
                  <a:gd name="connsiteY11" fmla="*/ 377933 h 381886"/>
                  <a:gd name="connsiteX12" fmla="*/ 1810 w 1212943"/>
                  <a:gd name="connsiteY12" fmla="*/ 377934 h 38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943" h="381886">
                    <a:moveTo>
                      <a:pt x="1810" y="377934"/>
                    </a:moveTo>
                    <a:cubicBezTo>
                      <a:pt x="0" y="377028"/>
                      <a:pt x="2382" y="247663"/>
                      <a:pt x="1809" y="244585"/>
                    </a:cubicBezTo>
                    <a:lnTo>
                      <a:pt x="233147" y="245166"/>
                    </a:lnTo>
                    <a:cubicBezTo>
                      <a:pt x="233941" y="162616"/>
                      <a:pt x="232353" y="82550"/>
                      <a:pt x="233147" y="0"/>
                    </a:cubicBezTo>
                    <a:lnTo>
                      <a:pt x="452197" y="0"/>
                    </a:lnTo>
                    <a:cubicBezTo>
                      <a:pt x="451559" y="81722"/>
                      <a:pt x="452835" y="163444"/>
                      <a:pt x="452197" y="245166"/>
                    </a:cubicBezTo>
                    <a:lnTo>
                      <a:pt x="761760" y="245166"/>
                    </a:lnTo>
                    <a:cubicBezTo>
                      <a:pt x="761122" y="164203"/>
                      <a:pt x="762398" y="80963"/>
                      <a:pt x="761760" y="0"/>
                    </a:cubicBezTo>
                    <a:lnTo>
                      <a:pt x="980810" y="0"/>
                    </a:lnTo>
                    <a:cubicBezTo>
                      <a:pt x="980016" y="82550"/>
                      <a:pt x="981604" y="162616"/>
                      <a:pt x="980810" y="245166"/>
                    </a:cubicBezTo>
                    <a:lnTo>
                      <a:pt x="1212629" y="244585"/>
                    </a:lnTo>
                    <a:cubicBezTo>
                      <a:pt x="1212943" y="371591"/>
                      <a:pt x="1212033" y="381886"/>
                      <a:pt x="1212629" y="377933"/>
                    </a:cubicBezTo>
                    <a:lnTo>
                      <a:pt x="1810" y="377934"/>
                    </a:lnTo>
                    <a:close/>
                  </a:path>
                </a:pathLst>
              </a:custGeom>
              <a:solidFill>
                <a:srgbClr val="EDD83B"/>
              </a:solidFill>
              <a:ln w="1270">
                <a:solidFill>
                  <a:srgbClr val="827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4175367" y="5233047"/>
                <a:ext cx="170140" cy="53567"/>
              </a:xfrm>
              <a:custGeom>
                <a:avLst/>
                <a:gdLst>
                  <a:gd name="connsiteX0" fmla="*/ 0 w 2355056"/>
                  <a:gd name="connsiteY0" fmla="*/ 376238 h 378619"/>
                  <a:gd name="connsiteX1" fmla="*/ 0 w 2355056"/>
                  <a:gd name="connsiteY1" fmla="*/ 0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0 w 2355056"/>
                  <a:gd name="connsiteY0" fmla="*/ 376238 h 378619"/>
                  <a:gd name="connsiteX1" fmla="*/ 77189 w 2355056"/>
                  <a:gd name="connsiteY1" fmla="*/ 80963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0 w 2355056"/>
                  <a:gd name="connsiteY0" fmla="*/ 376238 h 378619"/>
                  <a:gd name="connsiteX1" fmla="*/ 989 w 2355056"/>
                  <a:gd name="connsiteY1" fmla="*/ 0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76530 w 2354397"/>
                  <a:gd name="connsiteY0" fmla="*/ 338138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4397 w 2354397"/>
                  <a:gd name="connsiteY15" fmla="*/ 378619 h 378619"/>
                  <a:gd name="connsiteX16" fmla="*/ 76530 w 2354397"/>
                  <a:gd name="connsiteY16" fmla="*/ 338138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4397 w 2354397"/>
                  <a:gd name="connsiteY15" fmla="*/ 378619 h 378619"/>
                  <a:gd name="connsiteX16" fmla="*/ 330 w 2354397"/>
                  <a:gd name="connsiteY16" fmla="*/ 378619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06826 w 2354397"/>
                  <a:gd name="connsiteY15" fmla="*/ 335825 h 378619"/>
                  <a:gd name="connsiteX16" fmla="*/ 330 w 2354397"/>
                  <a:gd name="connsiteY16" fmla="*/ 378619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1962 w 2354397"/>
                  <a:gd name="connsiteY15" fmla="*/ 378550 h 378619"/>
                  <a:gd name="connsiteX16" fmla="*/ 330 w 2354397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78 w 2352774"/>
                  <a:gd name="connsiteY13" fmla="*/ 0 h 378619"/>
                  <a:gd name="connsiteX14" fmla="*/ 2275762 w 2352774"/>
                  <a:gd name="connsiteY14" fmla="*/ 41924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78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918184 w 2352774"/>
                  <a:gd name="connsiteY13" fmla="*/ 71541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59541 w 2352774"/>
                  <a:gd name="connsiteY12" fmla="*/ 230980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765012 w 2352774"/>
                  <a:gd name="connsiteY12" fmla="*/ 202397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627166 w 2352774"/>
                  <a:gd name="connsiteY11" fmla="*/ 200128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10991 w 2352774"/>
                  <a:gd name="connsiteY10" fmla="*/ 41924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460985 w 2352774"/>
                  <a:gd name="connsiteY10" fmla="*/ 46687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92878 w 2352774"/>
                  <a:gd name="connsiteY9" fmla="*/ 41924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291891 w 2352774"/>
                  <a:gd name="connsiteY8" fmla="*/ 192985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65673 w 2352774"/>
                  <a:gd name="connsiteY7" fmla="*/ 190603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970423 w 2352774"/>
                  <a:gd name="connsiteY6" fmla="*/ 73922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41810 w 2352774"/>
                  <a:gd name="connsiteY5" fmla="*/ 41924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758467 w 2352774"/>
                  <a:gd name="connsiteY4" fmla="*/ 195365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553152 w 2352774"/>
                  <a:gd name="connsiteY3" fmla="*/ 230980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55726 w 2352774"/>
                  <a:gd name="connsiteY2" fmla="*/ 41924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41924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59541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1962"/>
                  <a:gd name="connsiteY0" fmla="*/ 378619 h 378619"/>
                  <a:gd name="connsiteX1" fmla="*/ 330 w 2351962"/>
                  <a:gd name="connsiteY1" fmla="*/ 0 h 378619"/>
                  <a:gd name="connsiteX2" fmla="*/ 492752 w 2351962"/>
                  <a:gd name="connsiteY2" fmla="*/ 0 h 378619"/>
                  <a:gd name="connsiteX3" fmla="*/ 492752 w 2351962"/>
                  <a:gd name="connsiteY3" fmla="*/ 245166 h 378619"/>
                  <a:gd name="connsiteX4" fmla="*/ 802315 w 2351962"/>
                  <a:gd name="connsiteY4" fmla="*/ 245166 h 378619"/>
                  <a:gd name="connsiteX5" fmla="*/ 802315 w 2351962"/>
                  <a:gd name="connsiteY5" fmla="*/ 0 h 378619"/>
                  <a:gd name="connsiteX6" fmla="*/ 1021365 w 2351962"/>
                  <a:gd name="connsiteY6" fmla="*/ 0 h 378619"/>
                  <a:gd name="connsiteX7" fmla="*/ 1021365 w 2351962"/>
                  <a:gd name="connsiteY7" fmla="*/ 245166 h 378619"/>
                  <a:gd name="connsiteX8" fmla="*/ 1330928 w 2351962"/>
                  <a:gd name="connsiteY8" fmla="*/ 245166 h 378619"/>
                  <a:gd name="connsiteX9" fmla="*/ 1330928 w 2351962"/>
                  <a:gd name="connsiteY9" fmla="*/ 0 h 378619"/>
                  <a:gd name="connsiteX10" fmla="*/ 1549978 w 2351962"/>
                  <a:gd name="connsiteY10" fmla="*/ 0 h 378619"/>
                  <a:gd name="connsiteX11" fmla="*/ 1549978 w 2351962"/>
                  <a:gd name="connsiteY11" fmla="*/ 245166 h 378619"/>
                  <a:gd name="connsiteX12" fmla="*/ 1859541 w 2351962"/>
                  <a:gd name="connsiteY12" fmla="*/ 245166 h 378619"/>
                  <a:gd name="connsiteX13" fmla="*/ 1859541 w 2351962"/>
                  <a:gd name="connsiteY13" fmla="*/ 0 h 378619"/>
                  <a:gd name="connsiteX14" fmla="*/ 2351962 w 2351962"/>
                  <a:gd name="connsiteY14" fmla="*/ 378550 h 378619"/>
                  <a:gd name="connsiteX15" fmla="*/ 330 w 2351962"/>
                  <a:gd name="connsiteY15" fmla="*/ 378619 h 378619"/>
                  <a:gd name="connsiteX0" fmla="*/ 330 w 2661830"/>
                  <a:gd name="connsiteY0" fmla="*/ 378619 h 378619"/>
                  <a:gd name="connsiteX1" fmla="*/ 330 w 2661830"/>
                  <a:gd name="connsiteY1" fmla="*/ 0 h 378619"/>
                  <a:gd name="connsiteX2" fmla="*/ 492752 w 2661830"/>
                  <a:gd name="connsiteY2" fmla="*/ 0 h 378619"/>
                  <a:gd name="connsiteX3" fmla="*/ 492752 w 2661830"/>
                  <a:gd name="connsiteY3" fmla="*/ 245166 h 378619"/>
                  <a:gd name="connsiteX4" fmla="*/ 802315 w 2661830"/>
                  <a:gd name="connsiteY4" fmla="*/ 245166 h 378619"/>
                  <a:gd name="connsiteX5" fmla="*/ 802315 w 2661830"/>
                  <a:gd name="connsiteY5" fmla="*/ 0 h 378619"/>
                  <a:gd name="connsiteX6" fmla="*/ 1021365 w 2661830"/>
                  <a:gd name="connsiteY6" fmla="*/ 0 h 378619"/>
                  <a:gd name="connsiteX7" fmla="*/ 1021365 w 2661830"/>
                  <a:gd name="connsiteY7" fmla="*/ 245166 h 378619"/>
                  <a:gd name="connsiteX8" fmla="*/ 1330928 w 2661830"/>
                  <a:gd name="connsiteY8" fmla="*/ 245166 h 378619"/>
                  <a:gd name="connsiteX9" fmla="*/ 1330928 w 2661830"/>
                  <a:gd name="connsiteY9" fmla="*/ 0 h 378619"/>
                  <a:gd name="connsiteX10" fmla="*/ 1549978 w 2661830"/>
                  <a:gd name="connsiteY10" fmla="*/ 0 h 378619"/>
                  <a:gd name="connsiteX11" fmla="*/ 1549978 w 2661830"/>
                  <a:gd name="connsiteY11" fmla="*/ 245166 h 378619"/>
                  <a:gd name="connsiteX12" fmla="*/ 1859541 w 2661830"/>
                  <a:gd name="connsiteY12" fmla="*/ 245166 h 378619"/>
                  <a:gd name="connsiteX13" fmla="*/ 2351962 w 2661830"/>
                  <a:gd name="connsiteY13" fmla="*/ 378550 h 378619"/>
                  <a:gd name="connsiteX14" fmla="*/ 330 w 2661830"/>
                  <a:gd name="connsiteY14" fmla="*/ 378619 h 378619"/>
                  <a:gd name="connsiteX0" fmla="*/ 330 w 2661830"/>
                  <a:gd name="connsiteY0" fmla="*/ 378619 h 378619"/>
                  <a:gd name="connsiteX1" fmla="*/ 330 w 2661830"/>
                  <a:gd name="connsiteY1" fmla="*/ 0 h 378619"/>
                  <a:gd name="connsiteX2" fmla="*/ 492752 w 2661830"/>
                  <a:gd name="connsiteY2" fmla="*/ 0 h 378619"/>
                  <a:gd name="connsiteX3" fmla="*/ 492752 w 2661830"/>
                  <a:gd name="connsiteY3" fmla="*/ 245166 h 378619"/>
                  <a:gd name="connsiteX4" fmla="*/ 802315 w 2661830"/>
                  <a:gd name="connsiteY4" fmla="*/ 245166 h 378619"/>
                  <a:gd name="connsiteX5" fmla="*/ 802315 w 2661830"/>
                  <a:gd name="connsiteY5" fmla="*/ 0 h 378619"/>
                  <a:gd name="connsiteX6" fmla="*/ 1021365 w 2661830"/>
                  <a:gd name="connsiteY6" fmla="*/ 0 h 378619"/>
                  <a:gd name="connsiteX7" fmla="*/ 1021365 w 2661830"/>
                  <a:gd name="connsiteY7" fmla="*/ 245166 h 378619"/>
                  <a:gd name="connsiteX8" fmla="*/ 1330928 w 2661830"/>
                  <a:gd name="connsiteY8" fmla="*/ 245166 h 378619"/>
                  <a:gd name="connsiteX9" fmla="*/ 1330928 w 2661830"/>
                  <a:gd name="connsiteY9" fmla="*/ 0 h 378619"/>
                  <a:gd name="connsiteX10" fmla="*/ 1549978 w 2661830"/>
                  <a:gd name="connsiteY10" fmla="*/ 0 h 378619"/>
                  <a:gd name="connsiteX11" fmla="*/ 1549978 w 2661830"/>
                  <a:gd name="connsiteY11" fmla="*/ 245166 h 378619"/>
                  <a:gd name="connsiteX12" fmla="*/ 1781797 w 2661830"/>
                  <a:gd name="connsiteY12" fmla="*/ 244585 h 378619"/>
                  <a:gd name="connsiteX13" fmla="*/ 2351962 w 2661830"/>
                  <a:gd name="connsiteY13" fmla="*/ 378550 h 378619"/>
                  <a:gd name="connsiteX14" fmla="*/ 330 w 2661830"/>
                  <a:gd name="connsiteY14" fmla="*/ 378619 h 378619"/>
                  <a:gd name="connsiteX0" fmla="*/ 330 w 2661830"/>
                  <a:gd name="connsiteY0" fmla="*/ 378619 h 378619"/>
                  <a:gd name="connsiteX1" fmla="*/ 330 w 2661830"/>
                  <a:gd name="connsiteY1" fmla="*/ 0 h 378619"/>
                  <a:gd name="connsiteX2" fmla="*/ 492752 w 2661830"/>
                  <a:gd name="connsiteY2" fmla="*/ 0 h 378619"/>
                  <a:gd name="connsiteX3" fmla="*/ 570977 w 2661830"/>
                  <a:gd name="connsiteY3" fmla="*/ 244585 h 378619"/>
                  <a:gd name="connsiteX4" fmla="*/ 802315 w 2661830"/>
                  <a:gd name="connsiteY4" fmla="*/ 245166 h 378619"/>
                  <a:gd name="connsiteX5" fmla="*/ 802315 w 2661830"/>
                  <a:gd name="connsiteY5" fmla="*/ 0 h 378619"/>
                  <a:gd name="connsiteX6" fmla="*/ 1021365 w 2661830"/>
                  <a:gd name="connsiteY6" fmla="*/ 0 h 378619"/>
                  <a:gd name="connsiteX7" fmla="*/ 1021365 w 2661830"/>
                  <a:gd name="connsiteY7" fmla="*/ 245166 h 378619"/>
                  <a:gd name="connsiteX8" fmla="*/ 1330928 w 2661830"/>
                  <a:gd name="connsiteY8" fmla="*/ 245166 h 378619"/>
                  <a:gd name="connsiteX9" fmla="*/ 1330928 w 2661830"/>
                  <a:gd name="connsiteY9" fmla="*/ 0 h 378619"/>
                  <a:gd name="connsiteX10" fmla="*/ 1549978 w 2661830"/>
                  <a:gd name="connsiteY10" fmla="*/ 0 h 378619"/>
                  <a:gd name="connsiteX11" fmla="*/ 1549978 w 2661830"/>
                  <a:gd name="connsiteY11" fmla="*/ 245166 h 378619"/>
                  <a:gd name="connsiteX12" fmla="*/ 1781797 w 2661830"/>
                  <a:gd name="connsiteY12" fmla="*/ 244585 h 378619"/>
                  <a:gd name="connsiteX13" fmla="*/ 2351962 w 2661830"/>
                  <a:gd name="connsiteY13" fmla="*/ 378550 h 378619"/>
                  <a:gd name="connsiteX14" fmla="*/ 330 w 2661830"/>
                  <a:gd name="connsiteY14" fmla="*/ 378619 h 378619"/>
                  <a:gd name="connsiteX0" fmla="*/ 330 w 2091665"/>
                  <a:gd name="connsiteY0" fmla="*/ 378619 h 378619"/>
                  <a:gd name="connsiteX1" fmla="*/ 330 w 2091665"/>
                  <a:gd name="connsiteY1" fmla="*/ 0 h 378619"/>
                  <a:gd name="connsiteX2" fmla="*/ 492752 w 2091665"/>
                  <a:gd name="connsiteY2" fmla="*/ 0 h 378619"/>
                  <a:gd name="connsiteX3" fmla="*/ 570977 w 2091665"/>
                  <a:gd name="connsiteY3" fmla="*/ 244585 h 378619"/>
                  <a:gd name="connsiteX4" fmla="*/ 802315 w 2091665"/>
                  <a:gd name="connsiteY4" fmla="*/ 245166 h 378619"/>
                  <a:gd name="connsiteX5" fmla="*/ 802315 w 2091665"/>
                  <a:gd name="connsiteY5" fmla="*/ 0 h 378619"/>
                  <a:gd name="connsiteX6" fmla="*/ 1021365 w 2091665"/>
                  <a:gd name="connsiteY6" fmla="*/ 0 h 378619"/>
                  <a:gd name="connsiteX7" fmla="*/ 1021365 w 2091665"/>
                  <a:gd name="connsiteY7" fmla="*/ 245166 h 378619"/>
                  <a:gd name="connsiteX8" fmla="*/ 1330928 w 2091665"/>
                  <a:gd name="connsiteY8" fmla="*/ 245166 h 378619"/>
                  <a:gd name="connsiteX9" fmla="*/ 1330928 w 2091665"/>
                  <a:gd name="connsiteY9" fmla="*/ 0 h 378619"/>
                  <a:gd name="connsiteX10" fmla="*/ 1549978 w 2091665"/>
                  <a:gd name="connsiteY10" fmla="*/ 0 h 378619"/>
                  <a:gd name="connsiteX11" fmla="*/ 1549978 w 2091665"/>
                  <a:gd name="connsiteY11" fmla="*/ 245166 h 378619"/>
                  <a:gd name="connsiteX12" fmla="*/ 1781797 w 2091665"/>
                  <a:gd name="connsiteY12" fmla="*/ 244585 h 378619"/>
                  <a:gd name="connsiteX13" fmla="*/ 1781797 w 2091665"/>
                  <a:gd name="connsiteY13" fmla="*/ 378619 h 378619"/>
                  <a:gd name="connsiteX14" fmla="*/ 330 w 2091665"/>
                  <a:gd name="connsiteY14" fmla="*/ 378619 h 378619"/>
                  <a:gd name="connsiteX0" fmla="*/ 330 w 2091665"/>
                  <a:gd name="connsiteY0" fmla="*/ 378619 h 378619"/>
                  <a:gd name="connsiteX1" fmla="*/ 330 w 2091665"/>
                  <a:gd name="connsiteY1" fmla="*/ 0 h 378619"/>
                  <a:gd name="connsiteX2" fmla="*/ 570977 w 2091665"/>
                  <a:gd name="connsiteY2" fmla="*/ 244585 h 378619"/>
                  <a:gd name="connsiteX3" fmla="*/ 802315 w 2091665"/>
                  <a:gd name="connsiteY3" fmla="*/ 245166 h 378619"/>
                  <a:gd name="connsiteX4" fmla="*/ 802315 w 2091665"/>
                  <a:gd name="connsiteY4" fmla="*/ 0 h 378619"/>
                  <a:gd name="connsiteX5" fmla="*/ 1021365 w 2091665"/>
                  <a:gd name="connsiteY5" fmla="*/ 0 h 378619"/>
                  <a:gd name="connsiteX6" fmla="*/ 1021365 w 2091665"/>
                  <a:gd name="connsiteY6" fmla="*/ 245166 h 378619"/>
                  <a:gd name="connsiteX7" fmla="*/ 1330928 w 2091665"/>
                  <a:gd name="connsiteY7" fmla="*/ 245166 h 378619"/>
                  <a:gd name="connsiteX8" fmla="*/ 1330928 w 2091665"/>
                  <a:gd name="connsiteY8" fmla="*/ 0 h 378619"/>
                  <a:gd name="connsiteX9" fmla="*/ 1549978 w 2091665"/>
                  <a:gd name="connsiteY9" fmla="*/ 0 h 378619"/>
                  <a:gd name="connsiteX10" fmla="*/ 1549978 w 2091665"/>
                  <a:gd name="connsiteY10" fmla="*/ 245166 h 378619"/>
                  <a:gd name="connsiteX11" fmla="*/ 1781797 w 2091665"/>
                  <a:gd name="connsiteY11" fmla="*/ 244585 h 378619"/>
                  <a:gd name="connsiteX12" fmla="*/ 1781797 w 2091665"/>
                  <a:gd name="connsiteY12" fmla="*/ 378619 h 378619"/>
                  <a:gd name="connsiteX13" fmla="*/ 330 w 2091665"/>
                  <a:gd name="connsiteY13" fmla="*/ 378619 h 378619"/>
                  <a:gd name="connsiteX0" fmla="*/ 570978 w 2091665"/>
                  <a:gd name="connsiteY0" fmla="*/ 377934 h 378619"/>
                  <a:gd name="connsiteX1" fmla="*/ 330 w 2091665"/>
                  <a:gd name="connsiteY1" fmla="*/ 0 h 378619"/>
                  <a:gd name="connsiteX2" fmla="*/ 570977 w 2091665"/>
                  <a:gd name="connsiteY2" fmla="*/ 244585 h 378619"/>
                  <a:gd name="connsiteX3" fmla="*/ 802315 w 2091665"/>
                  <a:gd name="connsiteY3" fmla="*/ 245166 h 378619"/>
                  <a:gd name="connsiteX4" fmla="*/ 802315 w 2091665"/>
                  <a:gd name="connsiteY4" fmla="*/ 0 h 378619"/>
                  <a:gd name="connsiteX5" fmla="*/ 1021365 w 2091665"/>
                  <a:gd name="connsiteY5" fmla="*/ 0 h 378619"/>
                  <a:gd name="connsiteX6" fmla="*/ 1021365 w 2091665"/>
                  <a:gd name="connsiteY6" fmla="*/ 245166 h 378619"/>
                  <a:gd name="connsiteX7" fmla="*/ 1330928 w 2091665"/>
                  <a:gd name="connsiteY7" fmla="*/ 245166 h 378619"/>
                  <a:gd name="connsiteX8" fmla="*/ 1330928 w 2091665"/>
                  <a:gd name="connsiteY8" fmla="*/ 0 h 378619"/>
                  <a:gd name="connsiteX9" fmla="*/ 1549978 w 2091665"/>
                  <a:gd name="connsiteY9" fmla="*/ 0 h 378619"/>
                  <a:gd name="connsiteX10" fmla="*/ 1549978 w 2091665"/>
                  <a:gd name="connsiteY10" fmla="*/ 245166 h 378619"/>
                  <a:gd name="connsiteX11" fmla="*/ 1781797 w 2091665"/>
                  <a:gd name="connsiteY11" fmla="*/ 244585 h 378619"/>
                  <a:gd name="connsiteX12" fmla="*/ 1781797 w 2091665"/>
                  <a:gd name="connsiteY12" fmla="*/ 378619 h 378619"/>
                  <a:gd name="connsiteX13" fmla="*/ 570978 w 2091665"/>
                  <a:gd name="connsiteY13" fmla="*/ 377934 h 378619"/>
                  <a:gd name="connsiteX0" fmla="*/ 201803 w 1722490"/>
                  <a:gd name="connsiteY0" fmla="*/ 377934 h 378619"/>
                  <a:gd name="connsiteX1" fmla="*/ 201802 w 1722490"/>
                  <a:gd name="connsiteY1" fmla="*/ 244585 h 378619"/>
                  <a:gd name="connsiteX2" fmla="*/ 433140 w 1722490"/>
                  <a:gd name="connsiteY2" fmla="*/ 245166 h 378619"/>
                  <a:gd name="connsiteX3" fmla="*/ 433140 w 1722490"/>
                  <a:gd name="connsiteY3" fmla="*/ 0 h 378619"/>
                  <a:gd name="connsiteX4" fmla="*/ 652190 w 1722490"/>
                  <a:gd name="connsiteY4" fmla="*/ 0 h 378619"/>
                  <a:gd name="connsiteX5" fmla="*/ 652190 w 1722490"/>
                  <a:gd name="connsiteY5" fmla="*/ 245166 h 378619"/>
                  <a:gd name="connsiteX6" fmla="*/ 961753 w 1722490"/>
                  <a:gd name="connsiteY6" fmla="*/ 245166 h 378619"/>
                  <a:gd name="connsiteX7" fmla="*/ 961753 w 1722490"/>
                  <a:gd name="connsiteY7" fmla="*/ 0 h 378619"/>
                  <a:gd name="connsiteX8" fmla="*/ 1180803 w 1722490"/>
                  <a:gd name="connsiteY8" fmla="*/ 0 h 378619"/>
                  <a:gd name="connsiteX9" fmla="*/ 1180803 w 1722490"/>
                  <a:gd name="connsiteY9" fmla="*/ 245166 h 378619"/>
                  <a:gd name="connsiteX10" fmla="*/ 1412622 w 1722490"/>
                  <a:gd name="connsiteY10" fmla="*/ 244585 h 378619"/>
                  <a:gd name="connsiteX11" fmla="*/ 1412622 w 1722490"/>
                  <a:gd name="connsiteY11" fmla="*/ 378619 h 378619"/>
                  <a:gd name="connsiteX12" fmla="*/ 201803 w 1722490"/>
                  <a:gd name="connsiteY12" fmla="*/ 377934 h 378619"/>
                  <a:gd name="connsiteX0" fmla="*/ 38557 w 1559244"/>
                  <a:gd name="connsiteY0" fmla="*/ 377934 h 378619"/>
                  <a:gd name="connsiteX1" fmla="*/ 38556 w 1559244"/>
                  <a:gd name="connsiteY1" fmla="*/ 244585 h 378619"/>
                  <a:gd name="connsiteX2" fmla="*/ 269894 w 1559244"/>
                  <a:gd name="connsiteY2" fmla="*/ 245166 h 378619"/>
                  <a:gd name="connsiteX3" fmla="*/ 269894 w 1559244"/>
                  <a:gd name="connsiteY3" fmla="*/ 0 h 378619"/>
                  <a:gd name="connsiteX4" fmla="*/ 488944 w 1559244"/>
                  <a:gd name="connsiteY4" fmla="*/ 0 h 378619"/>
                  <a:gd name="connsiteX5" fmla="*/ 488944 w 1559244"/>
                  <a:gd name="connsiteY5" fmla="*/ 245166 h 378619"/>
                  <a:gd name="connsiteX6" fmla="*/ 798507 w 1559244"/>
                  <a:gd name="connsiteY6" fmla="*/ 245166 h 378619"/>
                  <a:gd name="connsiteX7" fmla="*/ 798507 w 1559244"/>
                  <a:gd name="connsiteY7" fmla="*/ 0 h 378619"/>
                  <a:gd name="connsiteX8" fmla="*/ 1017557 w 1559244"/>
                  <a:gd name="connsiteY8" fmla="*/ 0 h 378619"/>
                  <a:gd name="connsiteX9" fmla="*/ 1017557 w 1559244"/>
                  <a:gd name="connsiteY9" fmla="*/ 245166 h 378619"/>
                  <a:gd name="connsiteX10" fmla="*/ 1249376 w 1559244"/>
                  <a:gd name="connsiteY10" fmla="*/ 244585 h 378619"/>
                  <a:gd name="connsiteX11" fmla="*/ 1249376 w 1559244"/>
                  <a:gd name="connsiteY11" fmla="*/ 378619 h 378619"/>
                  <a:gd name="connsiteX12" fmla="*/ 38557 w 1559244"/>
                  <a:gd name="connsiteY12" fmla="*/ 377934 h 378619"/>
                  <a:gd name="connsiteX0" fmla="*/ 1810 w 1522497"/>
                  <a:gd name="connsiteY0" fmla="*/ 377934 h 378619"/>
                  <a:gd name="connsiteX1" fmla="*/ 1809 w 1522497"/>
                  <a:gd name="connsiteY1" fmla="*/ 244585 h 378619"/>
                  <a:gd name="connsiteX2" fmla="*/ 233147 w 1522497"/>
                  <a:gd name="connsiteY2" fmla="*/ 245166 h 378619"/>
                  <a:gd name="connsiteX3" fmla="*/ 233147 w 1522497"/>
                  <a:gd name="connsiteY3" fmla="*/ 0 h 378619"/>
                  <a:gd name="connsiteX4" fmla="*/ 452197 w 1522497"/>
                  <a:gd name="connsiteY4" fmla="*/ 0 h 378619"/>
                  <a:gd name="connsiteX5" fmla="*/ 452197 w 1522497"/>
                  <a:gd name="connsiteY5" fmla="*/ 245166 h 378619"/>
                  <a:gd name="connsiteX6" fmla="*/ 761760 w 1522497"/>
                  <a:gd name="connsiteY6" fmla="*/ 245166 h 378619"/>
                  <a:gd name="connsiteX7" fmla="*/ 761760 w 1522497"/>
                  <a:gd name="connsiteY7" fmla="*/ 0 h 378619"/>
                  <a:gd name="connsiteX8" fmla="*/ 980810 w 1522497"/>
                  <a:gd name="connsiteY8" fmla="*/ 0 h 378619"/>
                  <a:gd name="connsiteX9" fmla="*/ 980810 w 1522497"/>
                  <a:gd name="connsiteY9" fmla="*/ 245166 h 378619"/>
                  <a:gd name="connsiteX10" fmla="*/ 1212629 w 1522497"/>
                  <a:gd name="connsiteY10" fmla="*/ 244585 h 378619"/>
                  <a:gd name="connsiteX11" fmla="*/ 1212629 w 1522497"/>
                  <a:gd name="connsiteY11" fmla="*/ 378619 h 378619"/>
                  <a:gd name="connsiteX12" fmla="*/ 1810 w 1522497"/>
                  <a:gd name="connsiteY12" fmla="*/ 377934 h 378619"/>
                  <a:gd name="connsiteX0" fmla="*/ 1810 w 1522497"/>
                  <a:gd name="connsiteY0" fmla="*/ 377934 h 378619"/>
                  <a:gd name="connsiteX1" fmla="*/ 1809 w 1522497"/>
                  <a:gd name="connsiteY1" fmla="*/ 244585 h 378619"/>
                  <a:gd name="connsiteX2" fmla="*/ 233147 w 1522497"/>
                  <a:gd name="connsiteY2" fmla="*/ 245166 h 378619"/>
                  <a:gd name="connsiteX3" fmla="*/ 233147 w 1522497"/>
                  <a:gd name="connsiteY3" fmla="*/ 0 h 378619"/>
                  <a:gd name="connsiteX4" fmla="*/ 452197 w 1522497"/>
                  <a:gd name="connsiteY4" fmla="*/ 0 h 378619"/>
                  <a:gd name="connsiteX5" fmla="*/ 452197 w 1522497"/>
                  <a:gd name="connsiteY5" fmla="*/ 245166 h 378619"/>
                  <a:gd name="connsiteX6" fmla="*/ 761760 w 1522497"/>
                  <a:gd name="connsiteY6" fmla="*/ 245166 h 378619"/>
                  <a:gd name="connsiteX7" fmla="*/ 761760 w 1522497"/>
                  <a:gd name="connsiteY7" fmla="*/ 0 h 378619"/>
                  <a:gd name="connsiteX8" fmla="*/ 980810 w 1522497"/>
                  <a:gd name="connsiteY8" fmla="*/ 0 h 378619"/>
                  <a:gd name="connsiteX9" fmla="*/ 980810 w 1522497"/>
                  <a:gd name="connsiteY9" fmla="*/ 245166 h 378619"/>
                  <a:gd name="connsiteX10" fmla="*/ 1212629 w 1522497"/>
                  <a:gd name="connsiteY10" fmla="*/ 244585 h 378619"/>
                  <a:gd name="connsiteX11" fmla="*/ 1212629 w 1522497"/>
                  <a:gd name="connsiteY11" fmla="*/ 378619 h 378619"/>
                  <a:gd name="connsiteX12" fmla="*/ 1810 w 1522497"/>
                  <a:gd name="connsiteY12" fmla="*/ 377934 h 378619"/>
                  <a:gd name="connsiteX0" fmla="*/ 1810 w 1212943"/>
                  <a:gd name="connsiteY0" fmla="*/ 377934 h 382572"/>
                  <a:gd name="connsiteX1" fmla="*/ 1809 w 1212943"/>
                  <a:gd name="connsiteY1" fmla="*/ 244585 h 382572"/>
                  <a:gd name="connsiteX2" fmla="*/ 233147 w 1212943"/>
                  <a:gd name="connsiteY2" fmla="*/ 245166 h 382572"/>
                  <a:gd name="connsiteX3" fmla="*/ 233147 w 1212943"/>
                  <a:gd name="connsiteY3" fmla="*/ 0 h 382572"/>
                  <a:gd name="connsiteX4" fmla="*/ 452197 w 1212943"/>
                  <a:gd name="connsiteY4" fmla="*/ 0 h 382572"/>
                  <a:gd name="connsiteX5" fmla="*/ 452197 w 1212943"/>
                  <a:gd name="connsiteY5" fmla="*/ 245166 h 382572"/>
                  <a:gd name="connsiteX6" fmla="*/ 761760 w 1212943"/>
                  <a:gd name="connsiteY6" fmla="*/ 245166 h 382572"/>
                  <a:gd name="connsiteX7" fmla="*/ 761760 w 1212943"/>
                  <a:gd name="connsiteY7" fmla="*/ 0 h 382572"/>
                  <a:gd name="connsiteX8" fmla="*/ 980810 w 1212943"/>
                  <a:gd name="connsiteY8" fmla="*/ 0 h 382572"/>
                  <a:gd name="connsiteX9" fmla="*/ 980810 w 1212943"/>
                  <a:gd name="connsiteY9" fmla="*/ 245166 h 382572"/>
                  <a:gd name="connsiteX10" fmla="*/ 1212629 w 1212943"/>
                  <a:gd name="connsiteY10" fmla="*/ 244585 h 382572"/>
                  <a:gd name="connsiteX11" fmla="*/ 1212629 w 1212943"/>
                  <a:gd name="connsiteY11" fmla="*/ 378619 h 382572"/>
                  <a:gd name="connsiteX12" fmla="*/ 1810 w 1212943"/>
                  <a:gd name="connsiteY12" fmla="*/ 377934 h 382572"/>
                  <a:gd name="connsiteX0" fmla="*/ 1810 w 1212943"/>
                  <a:gd name="connsiteY0" fmla="*/ 377934 h 381886"/>
                  <a:gd name="connsiteX1" fmla="*/ 1809 w 1212943"/>
                  <a:gd name="connsiteY1" fmla="*/ 244585 h 381886"/>
                  <a:gd name="connsiteX2" fmla="*/ 233147 w 1212943"/>
                  <a:gd name="connsiteY2" fmla="*/ 245166 h 381886"/>
                  <a:gd name="connsiteX3" fmla="*/ 233147 w 1212943"/>
                  <a:gd name="connsiteY3" fmla="*/ 0 h 381886"/>
                  <a:gd name="connsiteX4" fmla="*/ 452197 w 1212943"/>
                  <a:gd name="connsiteY4" fmla="*/ 0 h 381886"/>
                  <a:gd name="connsiteX5" fmla="*/ 452197 w 1212943"/>
                  <a:gd name="connsiteY5" fmla="*/ 245166 h 381886"/>
                  <a:gd name="connsiteX6" fmla="*/ 761760 w 1212943"/>
                  <a:gd name="connsiteY6" fmla="*/ 245166 h 381886"/>
                  <a:gd name="connsiteX7" fmla="*/ 761760 w 1212943"/>
                  <a:gd name="connsiteY7" fmla="*/ 0 h 381886"/>
                  <a:gd name="connsiteX8" fmla="*/ 980810 w 1212943"/>
                  <a:gd name="connsiteY8" fmla="*/ 0 h 381886"/>
                  <a:gd name="connsiteX9" fmla="*/ 980810 w 1212943"/>
                  <a:gd name="connsiteY9" fmla="*/ 245166 h 381886"/>
                  <a:gd name="connsiteX10" fmla="*/ 1212629 w 1212943"/>
                  <a:gd name="connsiteY10" fmla="*/ 244585 h 381886"/>
                  <a:gd name="connsiteX11" fmla="*/ 1212629 w 1212943"/>
                  <a:gd name="connsiteY11" fmla="*/ 377933 h 381886"/>
                  <a:gd name="connsiteX12" fmla="*/ 1810 w 1212943"/>
                  <a:gd name="connsiteY12" fmla="*/ 377934 h 38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2943" h="381886">
                    <a:moveTo>
                      <a:pt x="1810" y="377934"/>
                    </a:moveTo>
                    <a:cubicBezTo>
                      <a:pt x="0" y="377028"/>
                      <a:pt x="2382" y="247663"/>
                      <a:pt x="1809" y="244585"/>
                    </a:cubicBezTo>
                    <a:lnTo>
                      <a:pt x="233147" y="245166"/>
                    </a:lnTo>
                    <a:cubicBezTo>
                      <a:pt x="233941" y="162616"/>
                      <a:pt x="232353" y="82550"/>
                      <a:pt x="233147" y="0"/>
                    </a:cubicBezTo>
                    <a:lnTo>
                      <a:pt x="452197" y="0"/>
                    </a:lnTo>
                    <a:cubicBezTo>
                      <a:pt x="451559" y="81722"/>
                      <a:pt x="452835" y="163444"/>
                      <a:pt x="452197" y="245166"/>
                    </a:cubicBezTo>
                    <a:lnTo>
                      <a:pt x="761760" y="245166"/>
                    </a:lnTo>
                    <a:cubicBezTo>
                      <a:pt x="761122" y="164203"/>
                      <a:pt x="762398" y="80963"/>
                      <a:pt x="761760" y="0"/>
                    </a:cubicBezTo>
                    <a:lnTo>
                      <a:pt x="980810" y="0"/>
                    </a:lnTo>
                    <a:cubicBezTo>
                      <a:pt x="980016" y="82550"/>
                      <a:pt x="981604" y="162616"/>
                      <a:pt x="980810" y="245166"/>
                    </a:cubicBezTo>
                    <a:lnTo>
                      <a:pt x="1212629" y="244585"/>
                    </a:lnTo>
                    <a:cubicBezTo>
                      <a:pt x="1212943" y="371591"/>
                      <a:pt x="1212033" y="381886"/>
                      <a:pt x="1212629" y="377933"/>
                    </a:cubicBezTo>
                    <a:lnTo>
                      <a:pt x="1810" y="377934"/>
                    </a:lnTo>
                    <a:close/>
                  </a:path>
                </a:pathLst>
              </a:custGeom>
              <a:solidFill>
                <a:srgbClr val="EDD83B"/>
              </a:solidFill>
              <a:ln w="1270">
                <a:solidFill>
                  <a:srgbClr val="827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629664" y="5511363"/>
                <a:ext cx="120500" cy="49102"/>
              </a:xfrm>
              <a:prstGeom prst="rect">
                <a:avLst/>
              </a:prstGeom>
              <a:solidFill>
                <a:srgbClr val="EDD83B"/>
              </a:solidFill>
              <a:ln w="1270">
                <a:solidFill>
                  <a:srgbClr val="827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650875" y="5560494"/>
                <a:ext cx="72859" cy="49102"/>
              </a:xfrm>
              <a:prstGeom prst="rect">
                <a:avLst/>
              </a:prstGeom>
              <a:solidFill>
                <a:srgbClr val="EDD83B"/>
              </a:solidFill>
              <a:ln w="1270">
                <a:solidFill>
                  <a:srgbClr val="827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201917" y="5511384"/>
                <a:ext cx="120500" cy="49102"/>
              </a:xfrm>
              <a:prstGeom prst="rect">
                <a:avLst/>
              </a:prstGeom>
              <a:solidFill>
                <a:srgbClr val="EDD83B"/>
              </a:solidFill>
              <a:ln w="1270">
                <a:solidFill>
                  <a:srgbClr val="827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28180" y="5560489"/>
                <a:ext cx="72859" cy="49102"/>
              </a:xfrm>
              <a:prstGeom prst="rect">
                <a:avLst/>
              </a:prstGeom>
              <a:solidFill>
                <a:srgbClr val="EDD83B"/>
              </a:solidFill>
              <a:ln w="1270">
                <a:solidFill>
                  <a:srgbClr val="827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3" name="Group 300"/>
              <p:cNvGrpSpPr/>
              <p:nvPr/>
            </p:nvGrpSpPr>
            <p:grpSpPr>
              <a:xfrm>
                <a:off x="4607497" y="5286259"/>
                <a:ext cx="169846" cy="225103"/>
                <a:chOff x="2399768" y="3779188"/>
                <a:chExt cx="1210848" cy="1604784"/>
              </a:xfrm>
              <a:solidFill>
                <a:srgbClr val="EDD83B"/>
              </a:solidFill>
            </p:grpSpPr>
            <p:sp>
              <p:nvSpPr>
                <p:cNvPr id="352" name="Rectangle 351"/>
                <p:cNvSpPr/>
                <p:nvPr/>
              </p:nvSpPr>
              <p:spPr>
                <a:xfrm flipH="1">
                  <a:off x="2536602" y="5116479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 flipH="1">
                  <a:off x="3005178" y="5116479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 flipH="1">
                  <a:off x="3473754" y="5116479"/>
                  <a:ext cx="13686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 flipH="1">
                  <a:off x="2399796" y="5116479"/>
                  <a:ext cx="136805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 flipH="1">
                  <a:off x="2399768" y="4849044"/>
                  <a:ext cx="37112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 flipH="1">
                  <a:off x="2770890" y="4849044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 flipH="1">
                  <a:off x="3239466" y="4849044"/>
                  <a:ext cx="371150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 flipH="1">
                  <a:off x="2536602" y="4581551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 flipH="1">
                  <a:off x="3005178" y="4581551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 flipH="1">
                  <a:off x="3473754" y="4581551"/>
                  <a:ext cx="13686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 flipH="1">
                  <a:off x="2399796" y="4581551"/>
                  <a:ext cx="136805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 flipH="1">
                  <a:off x="2399768" y="4314116"/>
                  <a:ext cx="37112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 flipH="1">
                  <a:off x="2770890" y="4314116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 flipH="1">
                  <a:off x="3239466" y="4314116"/>
                  <a:ext cx="371150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 flipH="1">
                  <a:off x="2536602" y="4046623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 flipH="1">
                  <a:off x="3005178" y="4046623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 flipH="1">
                  <a:off x="3473754" y="4046623"/>
                  <a:ext cx="13686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 flipH="1">
                  <a:off x="2399768" y="4046623"/>
                  <a:ext cx="136834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 flipH="1">
                  <a:off x="2399768" y="3779188"/>
                  <a:ext cx="371121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 flipH="1">
                  <a:off x="2770890" y="3779188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 flipH="1">
                  <a:off x="3239466" y="3779188"/>
                  <a:ext cx="371150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4" name="Group 299"/>
              <p:cNvGrpSpPr/>
              <p:nvPr/>
            </p:nvGrpSpPr>
            <p:grpSpPr>
              <a:xfrm>
                <a:off x="4175665" y="5286280"/>
                <a:ext cx="169846" cy="225103"/>
                <a:chOff x="2399768" y="3779188"/>
                <a:chExt cx="1210848" cy="1604784"/>
              </a:xfrm>
              <a:solidFill>
                <a:srgbClr val="EDD83B"/>
              </a:solidFill>
            </p:grpSpPr>
            <p:sp>
              <p:nvSpPr>
                <p:cNvPr id="331" name="Rectangle 330"/>
                <p:cNvSpPr/>
                <p:nvPr/>
              </p:nvSpPr>
              <p:spPr>
                <a:xfrm flipH="1">
                  <a:off x="2536602" y="5116479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 flipH="1">
                  <a:off x="3005178" y="5116479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 flipH="1">
                  <a:off x="3473754" y="5116479"/>
                  <a:ext cx="13686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 flipH="1">
                  <a:off x="2399796" y="5116479"/>
                  <a:ext cx="136805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 flipH="1">
                  <a:off x="2399768" y="4849044"/>
                  <a:ext cx="37112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 flipH="1">
                  <a:off x="2770890" y="4849044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 flipH="1">
                  <a:off x="3239466" y="4849044"/>
                  <a:ext cx="371150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 flipH="1">
                  <a:off x="2536602" y="4581551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 flipH="1">
                  <a:off x="3005178" y="4581551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 flipH="1">
                  <a:off x="3473754" y="4581551"/>
                  <a:ext cx="13686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 flipH="1">
                  <a:off x="2399796" y="4581551"/>
                  <a:ext cx="136805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 flipH="1">
                  <a:off x="2399768" y="4314116"/>
                  <a:ext cx="37112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 flipH="1">
                  <a:off x="2770890" y="4314116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 flipH="1">
                  <a:off x="3239466" y="4314116"/>
                  <a:ext cx="371150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 flipH="1">
                  <a:off x="2536602" y="4046623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 flipH="1">
                  <a:off x="3005178" y="4046623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 flipH="1">
                  <a:off x="3473754" y="4046623"/>
                  <a:ext cx="136862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 flipH="1">
                  <a:off x="2399768" y="4046623"/>
                  <a:ext cx="136834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 flipH="1">
                  <a:off x="2399768" y="3779188"/>
                  <a:ext cx="371121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 flipH="1">
                  <a:off x="2770890" y="3779188"/>
                  <a:ext cx="468576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 flipH="1">
                  <a:off x="3239466" y="3779188"/>
                  <a:ext cx="371150" cy="267493"/>
                </a:xfrm>
                <a:prstGeom prst="rect">
                  <a:avLst/>
                </a:prstGeom>
                <a:grpFill/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5" name="Group 957"/>
              <p:cNvGrpSpPr/>
              <p:nvPr/>
            </p:nvGrpSpPr>
            <p:grpSpPr>
              <a:xfrm>
                <a:off x="4723734" y="4901805"/>
                <a:ext cx="346711" cy="707786"/>
                <a:chOff x="302417" y="1038227"/>
                <a:chExt cx="2471737" cy="5045876"/>
              </a:xfrm>
            </p:grpSpPr>
            <p:sp>
              <p:nvSpPr>
                <p:cNvPr id="226" name="Trapezoid 225"/>
                <p:cNvSpPr/>
                <p:nvPr/>
              </p:nvSpPr>
              <p:spPr>
                <a:xfrm flipV="1">
                  <a:off x="902494" y="1578253"/>
                  <a:ext cx="1271588" cy="217714"/>
                </a:xfrm>
                <a:prstGeom prst="trapezoid">
                  <a:avLst>
                    <a:gd name="adj" fmla="val 59031"/>
                  </a:avLst>
                </a:prstGeom>
                <a:solidFill>
                  <a:srgbClr val="DDC515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Parallelogram 226"/>
                <p:cNvSpPr/>
                <p:nvPr/>
              </p:nvSpPr>
              <p:spPr>
                <a:xfrm flipH="1">
                  <a:off x="434570" y="1578253"/>
                  <a:ext cx="596511" cy="217714"/>
                </a:xfrm>
                <a:prstGeom prst="parallelogram">
                  <a:avLst>
                    <a:gd name="adj" fmla="val 59031"/>
                  </a:avLst>
                </a:prstGeom>
                <a:solidFill>
                  <a:srgbClr val="A1900F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Parallelogram 227"/>
                <p:cNvSpPr/>
                <p:nvPr/>
              </p:nvSpPr>
              <p:spPr>
                <a:xfrm>
                  <a:off x="2046678" y="1578253"/>
                  <a:ext cx="601273" cy="217714"/>
                </a:xfrm>
                <a:prstGeom prst="parallelogram">
                  <a:avLst>
                    <a:gd name="adj" fmla="val 59031"/>
                  </a:avLst>
                </a:prstGeom>
                <a:solidFill>
                  <a:srgbClr val="F1E16B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554833" y="1795967"/>
                  <a:ext cx="476248" cy="189057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1031081" y="1795967"/>
                  <a:ext cx="1015596" cy="189057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2046678" y="1795967"/>
                  <a:ext cx="476248" cy="189057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609000" y="1985024"/>
                  <a:ext cx="469172" cy="189057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1078172" y="1985024"/>
                  <a:ext cx="921414" cy="189057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1999587" y="1985024"/>
                  <a:ext cx="469172" cy="189057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1540405" y="484901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 flipH="1">
                  <a:off x="2204518" y="3779050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 flipH="1">
                  <a:off x="1931206" y="3779050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1149613" y="2174081"/>
                  <a:ext cx="781581" cy="3209925"/>
                </a:xfrm>
                <a:prstGeom prst="rect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681037" y="2174080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681037" y="2441574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681037" y="2709067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681037" y="2976561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681037" y="3244055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81037" y="3511549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681037" y="3779042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681037" y="4046536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81037" y="4314030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681037" y="4581524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681037" y="4849018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81037" y="5116511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681037" y="5384005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52" name="Rectangle 251"/>
                <p:cNvSpPr/>
                <p:nvPr/>
              </p:nvSpPr>
              <p:spPr>
                <a:xfrm>
                  <a:off x="1149613" y="2709067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1540405" y="2709067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149613" y="3244053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540405" y="3244053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1149613" y="3779039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1540405" y="3779039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1149613" y="4314025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1540405" y="4314025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1149613" y="484901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1285609" y="2441574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1149613" y="244157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1795198" y="244157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1285609" y="2976560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1149613" y="2976560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1795198" y="2976560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1285609" y="3511546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1149613" y="3511546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1795198" y="3511546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1285609" y="4046532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149613" y="4046532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795198" y="4046532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285609" y="4581518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149613" y="4581518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1795198" y="4581518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1285609" y="5116504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149613" y="511650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1795198" y="511650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 flipH="1">
                  <a:off x="1931221" y="2441583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 flipH="1">
                  <a:off x="1931220" y="2976569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 flipH="1">
                  <a:off x="1931219" y="3511555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 flipH="1">
                  <a:off x="1931218" y="4046541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 flipH="1">
                  <a:off x="1931217" y="4581527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 flipH="1">
                  <a:off x="1931216" y="5116513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 flipH="1">
                  <a:off x="2204533" y="2174089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 flipH="1">
                  <a:off x="1931221" y="2174089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 flipH="1">
                  <a:off x="2204528" y="2709076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 flipH="1">
                  <a:off x="1931216" y="2709076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 flipH="1">
                  <a:off x="2204523" y="3244063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 flipH="1">
                  <a:off x="1931211" y="3244063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 flipH="1">
                  <a:off x="2204513" y="4314037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 flipH="1">
                  <a:off x="1931201" y="4314037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 flipH="1">
                  <a:off x="2204508" y="4849024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 flipH="1">
                  <a:off x="1931196" y="4849024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681039" y="3511546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681042" y="5116504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876306" y="2709067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681037" y="2441574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681038" y="2976560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0" name="Group 294"/>
                <p:cNvGrpSpPr/>
                <p:nvPr/>
              </p:nvGrpSpPr>
              <p:grpSpPr>
                <a:xfrm>
                  <a:off x="681039" y="2174080"/>
                  <a:ext cx="468574" cy="267493"/>
                  <a:chOff x="681039" y="2174080"/>
                  <a:chExt cx="468574" cy="267493"/>
                </a:xfrm>
              </p:grpSpPr>
              <p:sp>
                <p:nvSpPr>
                  <p:cNvPr id="329" name="Rectangle 328"/>
                  <p:cNvSpPr/>
                  <p:nvPr/>
                </p:nvSpPr>
                <p:spPr>
                  <a:xfrm>
                    <a:off x="681039" y="2174080"/>
                    <a:ext cx="195262" cy="267493"/>
                  </a:xfrm>
                  <a:prstGeom prst="rect">
                    <a:avLst/>
                  </a:prstGeom>
                  <a:solidFill>
                    <a:srgbClr val="BEAA12"/>
                  </a:solidFill>
                  <a:ln w="1270">
                    <a:solidFill>
                      <a:srgbClr val="82740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876301" y="2174080"/>
                    <a:ext cx="273312" cy="267493"/>
                  </a:xfrm>
                  <a:prstGeom prst="rect">
                    <a:avLst/>
                  </a:prstGeom>
                  <a:solidFill>
                    <a:srgbClr val="BEAA12"/>
                  </a:solidFill>
                  <a:ln w="1270">
                    <a:solidFill>
                      <a:srgbClr val="82740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01" name="Rectangle 300"/>
                <p:cNvSpPr/>
                <p:nvPr/>
              </p:nvSpPr>
              <p:spPr>
                <a:xfrm>
                  <a:off x="681044" y="2709067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81049" y="3244054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876311" y="3244054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876316" y="3779041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76321" y="4314028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681040" y="4046532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81041" y="4581518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681054" y="3779041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681059" y="4314028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681064" y="4849015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876326" y="4849015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1149613" y="217408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540405" y="217408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490840" y="5383997"/>
                  <a:ext cx="507219" cy="35005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998059" y="5383997"/>
                  <a:ext cx="1081641" cy="35005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2079701" y="5383997"/>
                  <a:ext cx="507219" cy="35005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02417" y="5734050"/>
                  <a:ext cx="598122" cy="35005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900539" y="5734050"/>
                  <a:ext cx="1275493" cy="35005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2176032" y="5734050"/>
                  <a:ext cx="598122" cy="35005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Freeform 319"/>
                <p:cNvSpPr/>
                <p:nvPr/>
              </p:nvSpPr>
              <p:spPr>
                <a:xfrm>
                  <a:off x="2169990" y="1038227"/>
                  <a:ext cx="477961" cy="540026"/>
                </a:xfrm>
                <a:custGeom>
                  <a:avLst/>
                  <a:gdLst>
                    <a:gd name="connsiteX0" fmla="*/ 0 w 476250"/>
                    <a:gd name="connsiteY0" fmla="*/ 2381 h 542925"/>
                    <a:gd name="connsiteX1" fmla="*/ 2381 w 476250"/>
                    <a:gd name="connsiteY1" fmla="*/ 542925 h 542925"/>
                    <a:gd name="connsiteX2" fmla="*/ 476250 w 476250"/>
                    <a:gd name="connsiteY2" fmla="*/ 542925 h 542925"/>
                    <a:gd name="connsiteX3" fmla="*/ 473869 w 476250"/>
                    <a:gd name="connsiteY3" fmla="*/ 2381 h 542925"/>
                    <a:gd name="connsiteX4" fmla="*/ 323850 w 476250"/>
                    <a:gd name="connsiteY4" fmla="*/ 0 h 542925"/>
                    <a:gd name="connsiteX5" fmla="*/ 321469 w 476250"/>
                    <a:gd name="connsiteY5" fmla="*/ 278606 h 542925"/>
                    <a:gd name="connsiteX6" fmla="*/ 159544 w 476250"/>
                    <a:gd name="connsiteY6" fmla="*/ 276225 h 542925"/>
                    <a:gd name="connsiteX7" fmla="*/ 161925 w 476250"/>
                    <a:gd name="connsiteY7" fmla="*/ 4763 h 542925"/>
                    <a:gd name="connsiteX8" fmla="*/ 0 w 476250"/>
                    <a:gd name="connsiteY8" fmla="*/ 2381 h 542925"/>
                    <a:gd name="connsiteX0" fmla="*/ 36513 w 474663"/>
                    <a:gd name="connsiteY0" fmla="*/ 50006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6513 w 474663"/>
                    <a:gd name="connsiteY8" fmla="*/ 50006 h 542925"/>
                    <a:gd name="connsiteX0" fmla="*/ 3175 w 474663"/>
                    <a:gd name="connsiteY0" fmla="*/ 4762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175 w 474663"/>
                    <a:gd name="connsiteY8" fmla="*/ 4762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1464 w 474663"/>
                    <a:gd name="connsiteY8" fmla="*/ 0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24621 w 474663"/>
                    <a:gd name="connsiteY7" fmla="*/ 109536 h 542925"/>
                    <a:gd name="connsiteX8" fmla="*/ 1464 w 474663"/>
                    <a:gd name="connsiteY8" fmla="*/ 0 h 542925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7957 w 474663"/>
                    <a:gd name="connsiteY6" fmla="*/ 276227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78788 w 474663"/>
                    <a:gd name="connsiteY6" fmla="*/ 2357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274638 w 474663"/>
                    <a:gd name="connsiteY5" fmla="*/ 247652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77031 w 474663"/>
                    <a:gd name="connsiteY4" fmla="*/ 83346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48457 w 474663"/>
                    <a:gd name="connsiteY4" fmla="*/ 40483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52387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19050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7840"/>
                    <a:gd name="connsiteY0" fmla="*/ 2 h 542927"/>
                    <a:gd name="connsiteX1" fmla="*/ 794 w 477840"/>
                    <a:gd name="connsiteY1" fmla="*/ 542927 h 542927"/>
                    <a:gd name="connsiteX2" fmla="*/ 474663 w 477840"/>
                    <a:gd name="connsiteY2" fmla="*/ 542927 h 542927"/>
                    <a:gd name="connsiteX3" fmla="*/ 477046 w 477840"/>
                    <a:gd name="connsiteY3" fmla="*/ 2381 h 542927"/>
                    <a:gd name="connsiteX4" fmla="*/ 316344 w 477840"/>
                    <a:gd name="connsiteY4" fmla="*/ 4 h 542927"/>
                    <a:gd name="connsiteX5" fmla="*/ 316344 w 477840"/>
                    <a:gd name="connsiteY5" fmla="*/ 273846 h 542927"/>
                    <a:gd name="connsiteX6" fmla="*/ 159782 w 477840"/>
                    <a:gd name="connsiteY6" fmla="*/ 273846 h 542927"/>
                    <a:gd name="connsiteX7" fmla="*/ 157959 w 477840"/>
                    <a:gd name="connsiteY7" fmla="*/ 0 h 542927"/>
                    <a:gd name="connsiteX8" fmla="*/ 1464 w 477840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1 w 474663"/>
                    <a:gd name="connsiteY3" fmla="*/ 4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8944 w 474663"/>
                    <a:gd name="connsiteY3" fmla="*/ 4763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4181 w 474663"/>
                    <a:gd name="connsiteY3" fmla="*/ 57158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5430"/>
                    <a:gd name="connsiteY0" fmla="*/ 2 h 542927"/>
                    <a:gd name="connsiteX1" fmla="*/ 794 w 475430"/>
                    <a:gd name="connsiteY1" fmla="*/ 542927 h 542927"/>
                    <a:gd name="connsiteX2" fmla="*/ 474663 w 475430"/>
                    <a:gd name="connsiteY2" fmla="*/ 542927 h 542927"/>
                    <a:gd name="connsiteX3" fmla="*/ 474636 w 475430"/>
                    <a:gd name="connsiteY3" fmla="*/ 76208 h 542927"/>
                    <a:gd name="connsiteX4" fmla="*/ 316344 w 475430"/>
                    <a:gd name="connsiteY4" fmla="*/ 4 h 542927"/>
                    <a:gd name="connsiteX5" fmla="*/ 316344 w 475430"/>
                    <a:gd name="connsiteY5" fmla="*/ 273846 h 542927"/>
                    <a:gd name="connsiteX6" fmla="*/ 159782 w 475430"/>
                    <a:gd name="connsiteY6" fmla="*/ 273846 h 542927"/>
                    <a:gd name="connsiteX7" fmla="*/ 157959 w 475430"/>
                    <a:gd name="connsiteY7" fmla="*/ 0 h 542927"/>
                    <a:gd name="connsiteX8" fmla="*/ 1464 w 475430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63 w 475431"/>
                    <a:gd name="connsiteY2" fmla="*/ 542927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02598 w 475431"/>
                    <a:gd name="connsiteY2" fmla="*/ 497685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35 w 475431"/>
                    <a:gd name="connsiteY2" fmla="*/ 540030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0 w 473967"/>
                    <a:gd name="connsiteY0" fmla="*/ 2 h 540030"/>
                    <a:gd name="connsiteX1" fmla="*/ 94551 w 473967"/>
                    <a:gd name="connsiteY1" fmla="*/ 478635 h 540030"/>
                    <a:gd name="connsiteX2" fmla="*/ 473171 w 473967"/>
                    <a:gd name="connsiteY2" fmla="*/ 540030 h 540030"/>
                    <a:gd name="connsiteX3" fmla="*/ 473173 w 473967"/>
                    <a:gd name="connsiteY3" fmla="*/ 4 h 540030"/>
                    <a:gd name="connsiteX4" fmla="*/ 314880 w 473967"/>
                    <a:gd name="connsiteY4" fmla="*/ 4 h 540030"/>
                    <a:gd name="connsiteX5" fmla="*/ 314880 w 473967"/>
                    <a:gd name="connsiteY5" fmla="*/ 273846 h 540030"/>
                    <a:gd name="connsiteX6" fmla="*/ 158318 w 473967"/>
                    <a:gd name="connsiteY6" fmla="*/ 273846 h 540030"/>
                    <a:gd name="connsiteX7" fmla="*/ 156495 w 473967"/>
                    <a:gd name="connsiteY7" fmla="*/ 0 h 540030"/>
                    <a:gd name="connsiteX8" fmla="*/ 0 w 473967"/>
                    <a:gd name="connsiteY8" fmla="*/ 2 h 540030"/>
                    <a:gd name="connsiteX0" fmla="*/ 794 w 474761"/>
                    <a:gd name="connsiteY0" fmla="*/ 2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794 w 474761"/>
                    <a:gd name="connsiteY8" fmla="*/ 2 h 540030"/>
                    <a:gd name="connsiteX0" fmla="*/ 67469 w 474761"/>
                    <a:gd name="connsiteY0" fmla="*/ 111920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67469 w 474761"/>
                    <a:gd name="connsiteY8" fmla="*/ 111920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95345 w 474761"/>
                    <a:gd name="connsiteY6" fmla="*/ 321472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9051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80991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47761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144 w 481905"/>
                    <a:gd name="connsiteY0" fmla="*/ 4 h 544793"/>
                    <a:gd name="connsiteX1" fmla="*/ 794 w 481905"/>
                    <a:gd name="connsiteY1" fmla="*/ 544793 h 544793"/>
                    <a:gd name="connsiteX2" fmla="*/ 481109 w 481905"/>
                    <a:gd name="connsiteY2" fmla="*/ 540030 h 544793"/>
                    <a:gd name="connsiteX3" fmla="*/ 481111 w 481905"/>
                    <a:gd name="connsiteY3" fmla="*/ 4 h 544793"/>
                    <a:gd name="connsiteX4" fmla="*/ 322818 w 481905"/>
                    <a:gd name="connsiteY4" fmla="*/ 4 h 544793"/>
                    <a:gd name="connsiteX5" fmla="*/ 322817 w 481905"/>
                    <a:gd name="connsiteY5" fmla="*/ 273846 h 544793"/>
                    <a:gd name="connsiteX6" fmla="*/ 166255 w 481905"/>
                    <a:gd name="connsiteY6" fmla="*/ 273846 h 544793"/>
                    <a:gd name="connsiteX7" fmla="*/ 164433 w 481905"/>
                    <a:gd name="connsiteY7" fmla="*/ 0 h 544793"/>
                    <a:gd name="connsiteX8" fmla="*/ 7144 w 481905"/>
                    <a:gd name="connsiteY8" fmla="*/ 4 h 544793"/>
                    <a:gd name="connsiteX0" fmla="*/ 0 w 474761"/>
                    <a:gd name="connsiteY0" fmla="*/ 4 h 544793"/>
                    <a:gd name="connsiteX1" fmla="*/ 46136 w 474761"/>
                    <a:gd name="connsiteY1" fmla="*/ 544793 h 544793"/>
                    <a:gd name="connsiteX2" fmla="*/ 473965 w 474761"/>
                    <a:gd name="connsiteY2" fmla="*/ 540030 h 544793"/>
                    <a:gd name="connsiteX3" fmla="*/ 473967 w 474761"/>
                    <a:gd name="connsiteY3" fmla="*/ 4 h 544793"/>
                    <a:gd name="connsiteX4" fmla="*/ 315674 w 474761"/>
                    <a:gd name="connsiteY4" fmla="*/ 4 h 544793"/>
                    <a:gd name="connsiteX5" fmla="*/ 315673 w 474761"/>
                    <a:gd name="connsiteY5" fmla="*/ 273846 h 544793"/>
                    <a:gd name="connsiteX6" fmla="*/ 159111 w 474761"/>
                    <a:gd name="connsiteY6" fmla="*/ 273846 h 544793"/>
                    <a:gd name="connsiteX7" fmla="*/ 157289 w 474761"/>
                    <a:gd name="connsiteY7" fmla="*/ 0 h 544793"/>
                    <a:gd name="connsiteX8" fmla="*/ 0 w 474761"/>
                    <a:gd name="connsiteY8" fmla="*/ 4 h 544793"/>
                    <a:gd name="connsiteX0" fmla="*/ 0 w 474761"/>
                    <a:gd name="connsiteY0" fmla="*/ 4 h 540030"/>
                    <a:gd name="connsiteX1" fmla="*/ 4762 w 474761"/>
                    <a:gd name="connsiteY1" fmla="*/ 540026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4759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348553 w 475555"/>
                    <a:gd name="connsiteY2" fmla="*/ 423349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70242 w 475555"/>
                    <a:gd name="connsiteY4" fmla="*/ 85212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8083 w 475555"/>
                    <a:gd name="connsiteY7" fmla="*/ 513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28814 w 475555"/>
                    <a:gd name="connsiteY7" fmla="*/ 3861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225886 w 475555"/>
                    <a:gd name="connsiteY6" fmla="*/ 164303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249698 w 475555"/>
                    <a:gd name="connsiteY5" fmla="*/ 164303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71629 w 475555"/>
                    <a:gd name="connsiteY4" fmla="*/ 10239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28766 w 475555"/>
                    <a:gd name="connsiteY4" fmla="*/ 16665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60052 h 600078"/>
                    <a:gd name="connsiteX1" fmla="*/ 794 w 475555"/>
                    <a:gd name="connsiteY1" fmla="*/ 600078 h 600078"/>
                    <a:gd name="connsiteX2" fmla="*/ 475555 w 475555"/>
                    <a:gd name="connsiteY2" fmla="*/ 600078 h 600078"/>
                    <a:gd name="connsiteX3" fmla="*/ 474761 w 475555"/>
                    <a:gd name="connsiteY3" fmla="*/ 60052 h 600078"/>
                    <a:gd name="connsiteX4" fmla="*/ 258467 w 475555"/>
                    <a:gd name="connsiteY4" fmla="*/ 0 h 600078"/>
                    <a:gd name="connsiteX5" fmla="*/ 315711 w 475555"/>
                    <a:gd name="connsiteY5" fmla="*/ 333377 h 600078"/>
                    <a:gd name="connsiteX6" fmla="*/ 159149 w 475555"/>
                    <a:gd name="connsiteY6" fmla="*/ 333377 h 600078"/>
                    <a:gd name="connsiteX7" fmla="*/ 159149 w 475555"/>
                    <a:gd name="connsiteY7" fmla="*/ 59535 h 600078"/>
                    <a:gd name="connsiteX8" fmla="*/ 794 w 475555"/>
                    <a:gd name="connsiteY8" fmla="*/ 60052 h 600078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287136 w 475555"/>
                    <a:gd name="connsiteY5" fmla="*/ 214311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8605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43804 w 475555"/>
                    <a:gd name="connsiteY3" fmla="*/ 74335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36235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35074 w 475555"/>
                    <a:gd name="connsiteY3" fmla="*/ 43378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35424 w 476349"/>
                    <a:gd name="connsiteY0" fmla="*/ 60045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35424 w 476349"/>
                    <a:gd name="connsiteY8" fmla="*/ 60045 h 540543"/>
                    <a:gd name="connsiteX0" fmla="*/ 0 w 476349"/>
                    <a:gd name="connsiteY0" fmla="*/ 0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53476 w 529825"/>
                    <a:gd name="connsiteY0" fmla="*/ 0 h 648201"/>
                    <a:gd name="connsiteX1" fmla="*/ 794 w 529825"/>
                    <a:gd name="connsiteY1" fmla="*/ 648201 h 648201"/>
                    <a:gd name="connsiteX2" fmla="*/ 529031 w 529825"/>
                    <a:gd name="connsiteY2" fmla="*/ 540543 h 648201"/>
                    <a:gd name="connsiteX3" fmla="*/ 529031 w 529825"/>
                    <a:gd name="connsiteY3" fmla="*/ 0 h 648201"/>
                    <a:gd name="connsiteX4" fmla="*/ 372469 w 529825"/>
                    <a:gd name="connsiteY4" fmla="*/ 0 h 648201"/>
                    <a:gd name="connsiteX5" fmla="*/ 372469 w 529825"/>
                    <a:gd name="connsiteY5" fmla="*/ 273842 h 648201"/>
                    <a:gd name="connsiteX6" fmla="*/ 212625 w 529825"/>
                    <a:gd name="connsiteY6" fmla="*/ 273842 h 648201"/>
                    <a:gd name="connsiteX7" fmla="*/ 212625 w 529825"/>
                    <a:gd name="connsiteY7" fmla="*/ 0 h 648201"/>
                    <a:gd name="connsiteX8" fmla="*/ 53476 w 529825"/>
                    <a:gd name="connsiteY8" fmla="*/ 0 h 648201"/>
                    <a:gd name="connsiteX0" fmla="*/ 794 w 477143"/>
                    <a:gd name="connsiteY0" fmla="*/ 0 h 540543"/>
                    <a:gd name="connsiteX1" fmla="*/ 794 w 477143"/>
                    <a:gd name="connsiteY1" fmla="*/ 540543 h 540543"/>
                    <a:gd name="connsiteX2" fmla="*/ 476349 w 477143"/>
                    <a:gd name="connsiteY2" fmla="*/ 540543 h 540543"/>
                    <a:gd name="connsiteX3" fmla="*/ 476349 w 477143"/>
                    <a:gd name="connsiteY3" fmla="*/ 0 h 540543"/>
                    <a:gd name="connsiteX4" fmla="*/ 319787 w 477143"/>
                    <a:gd name="connsiteY4" fmla="*/ 0 h 540543"/>
                    <a:gd name="connsiteX5" fmla="*/ 319787 w 477143"/>
                    <a:gd name="connsiteY5" fmla="*/ 273842 h 540543"/>
                    <a:gd name="connsiteX6" fmla="*/ 159943 w 477143"/>
                    <a:gd name="connsiteY6" fmla="*/ 273842 h 540543"/>
                    <a:gd name="connsiteX7" fmla="*/ 159943 w 477143"/>
                    <a:gd name="connsiteY7" fmla="*/ 0 h 540543"/>
                    <a:gd name="connsiteX8" fmla="*/ 794 w 477143"/>
                    <a:gd name="connsiteY8" fmla="*/ 0 h 540543"/>
                    <a:gd name="connsiteX0" fmla="*/ 0 w 476349"/>
                    <a:gd name="connsiteY0" fmla="*/ 0 h 540543"/>
                    <a:gd name="connsiteX1" fmla="*/ 49711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6855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468 w 476349"/>
                    <a:gd name="connsiteY1" fmla="*/ 5405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9236 w 476349"/>
                    <a:gd name="connsiteY1" fmla="*/ 5024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2568 w 476349"/>
                    <a:gd name="connsiteY1" fmla="*/ 52863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35424 w 476349"/>
                    <a:gd name="connsiteY1" fmla="*/ 538159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5555 w 476349"/>
                    <a:gd name="connsiteY2" fmla="*/ 54054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39837 w 476349"/>
                    <a:gd name="connsiteY2" fmla="*/ 52149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385069 w 476349"/>
                    <a:gd name="connsiteY2" fmla="*/ 434315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6349 w 476349"/>
                    <a:gd name="connsiteY2" fmla="*/ 547684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794 w 470480"/>
                    <a:gd name="connsiteY0" fmla="*/ 0 h 547685"/>
                    <a:gd name="connsiteX1" fmla="*/ 794 w 470480"/>
                    <a:gd name="connsiteY1" fmla="*/ 547685 h 547685"/>
                    <a:gd name="connsiteX2" fmla="*/ 470480 w 470480"/>
                    <a:gd name="connsiteY2" fmla="*/ 547685 h 547685"/>
                    <a:gd name="connsiteX3" fmla="*/ 469686 w 470480"/>
                    <a:gd name="connsiteY3" fmla="*/ 1 h 547685"/>
                    <a:gd name="connsiteX4" fmla="*/ 313124 w 470480"/>
                    <a:gd name="connsiteY4" fmla="*/ 1 h 547685"/>
                    <a:gd name="connsiteX5" fmla="*/ 313124 w 470480"/>
                    <a:gd name="connsiteY5" fmla="*/ 273843 h 547685"/>
                    <a:gd name="connsiteX6" fmla="*/ 153280 w 470480"/>
                    <a:gd name="connsiteY6" fmla="*/ 273843 h 547685"/>
                    <a:gd name="connsiteX7" fmla="*/ 153280 w 470480"/>
                    <a:gd name="connsiteY7" fmla="*/ 1 h 547685"/>
                    <a:gd name="connsiteX8" fmla="*/ 794 w 470480"/>
                    <a:gd name="connsiteY8" fmla="*/ 0 h 547685"/>
                    <a:gd name="connsiteX0" fmla="*/ 72232 w 470480"/>
                    <a:gd name="connsiteY0" fmla="*/ 114299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2232 w 470480"/>
                    <a:gd name="connsiteY8" fmla="*/ 114299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212804 w 470480"/>
                    <a:gd name="connsiteY6" fmla="*/ 223834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22324 w 470480"/>
                    <a:gd name="connsiteY7" fmla="*/ 66675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05980 w 470480"/>
                    <a:gd name="connsiteY5" fmla="*/ 25955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266092 w 470480"/>
                    <a:gd name="connsiteY5" fmla="*/ 20478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67892 w 470480"/>
                    <a:gd name="connsiteY4" fmla="*/ 88107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31586 w 470480"/>
                    <a:gd name="connsiteY3" fmla="*/ 66675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532392"/>
                    <a:gd name="connsiteY0" fmla="*/ 40482 h 588166"/>
                    <a:gd name="connsiteX1" fmla="*/ 794 w 532392"/>
                    <a:gd name="connsiteY1" fmla="*/ 588166 h 588166"/>
                    <a:gd name="connsiteX2" fmla="*/ 470480 w 532392"/>
                    <a:gd name="connsiteY2" fmla="*/ 588166 h 588166"/>
                    <a:gd name="connsiteX3" fmla="*/ 531598 w 532392"/>
                    <a:gd name="connsiteY3" fmla="*/ 0 h 588166"/>
                    <a:gd name="connsiteX4" fmla="*/ 313917 w 532392"/>
                    <a:gd name="connsiteY4" fmla="*/ 40482 h 588166"/>
                    <a:gd name="connsiteX5" fmla="*/ 313917 w 532392"/>
                    <a:gd name="connsiteY5" fmla="*/ 314323 h 588166"/>
                    <a:gd name="connsiteX6" fmla="*/ 157355 w 532392"/>
                    <a:gd name="connsiteY6" fmla="*/ 314323 h 588166"/>
                    <a:gd name="connsiteX7" fmla="*/ 157355 w 532392"/>
                    <a:gd name="connsiteY7" fmla="*/ 40482 h 588166"/>
                    <a:gd name="connsiteX8" fmla="*/ 793 w 532392"/>
                    <a:gd name="connsiteY8" fmla="*/ 40482 h 588166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20474 w 471273"/>
                    <a:gd name="connsiteY2" fmla="*/ 49053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82387"/>
                    <a:gd name="connsiteY0" fmla="*/ 1 h 559591"/>
                    <a:gd name="connsiteX1" fmla="*/ 794 w 482387"/>
                    <a:gd name="connsiteY1" fmla="*/ 547685 h 559591"/>
                    <a:gd name="connsiteX2" fmla="*/ 482387 w 482387"/>
                    <a:gd name="connsiteY2" fmla="*/ 559591 h 559591"/>
                    <a:gd name="connsiteX3" fmla="*/ 470479 w 482387"/>
                    <a:gd name="connsiteY3" fmla="*/ 0 h 559591"/>
                    <a:gd name="connsiteX4" fmla="*/ 313917 w 482387"/>
                    <a:gd name="connsiteY4" fmla="*/ 1 h 559591"/>
                    <a:gd name="connsiteX5" fmla="*/ 313917 w 482387"/>
                    <a:gd name="connsiteY5" fmla="*/ 273842 h 559591"/>
                    <a:gd name="connsiteX6" fmla="*/ 157355 w 482387"/>
                    <a:gd name="connsiteY6" fmla="*/ 273842 h 559591"/>
                    <a:gd name="connsiteX7" fmla="*/ 157355 w 482387"/>
                    <a:gd name="connsiteY7" fmla="*/ 1 h 559591"/>
                    <a:gd name="connsiteX8" fmla="*/ 793 w 482387"/>
                    <a:gd name="connsiteY8" fmla="*/ 1 h 559591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14523 w 471273"/>
                    <a:gd name="connsiteY2" fmla="*/ 500059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533585"/>
                    <a:gd name="connsiteY0" fmla="*/ 1 h 609596"/>
                    <a:gd name="connsiteX1" fmla="*/ 794 w 533585"/>
                    <a:gd name="connsiteY1" fmla="*/ 547685 h 609596"/>
                    <a:gd name="connsiteX2" fmla="*/ 533585 w 533585"/>
                    <a:gd name="connsiteY2" fmla="*/ 609596 h 609596"/>
                    <a:gd name="connsiteX3" fmla="*/ 470479 w 533585"/>
                    <a:gd name="connsiteY3" fmla="*/ 0 h 609596"/>
                    <a:gd name="connsiteX4" fmla="*/ 313917 w 533585"/>
                    <a:gd name="connsiteY4" fmla="*/ 1 h 609596"/>
                    <a:gd name="connsiteX5" fmla="*/ 313917 w 533585"/>
                    <a:gd name="connsiteY5" fmla="*/ 273842 h 609596"/>
                    <a:gd name="connsiteX6" fmla="*/ 157355 w 533585"/>
                    <a:gd name="connsiteY6" fmla="*/ 273842 h 609596"/>
                    <a:gd name="connsiteX7" fmla="*/ 157355 w 533585"/>
                    <a:gd name="connsiteY7" fmla="*/ 1 h 609596"/>
                    <a:gd name="connsiteX8" fmla="*/ 793 w 533585"/>
                    <a:gd name="connsiteY8" fmla="*/ 1 h 609596"/>
                    <a:gd name="connsiteX0" fmla="*/ 793 w 471673"/>
                    <a:gd name="connsiteY0" fmla="*/ 1 h 550065"/>
                    <a:gd name="connsiteX1" fmla="*/ 794 w 471673"/>
                    <a:gd name="connsiteY1" fmla="*/ 547685 h 550065"/>
                    <a:gd name="connsiteX2" fmla="*/ 471673 w 471673"/>
                    <a:gd name="connsiteY2" fmla="*/ 550065 h 550065"/>
                    <a:gd name="connsiteX3" fmla="*/ 470479 w 471673"/>
                    <a:gd name="connsiteY3" fmla="*/ 0 h 550065"/>
                    <a:gd name="connsiteX4" fmla="*/ 313917 w 471673"/>
                    <a:gd name="connsiteY4" fmla="*/ 1 h 550065"/>
                    <a:gd name="connsiteX5" fmla="*/ 313917 w 471673"/>
                    <a:gd name="connsiteY5" fmla="*/ 273842 h 550065"/>
                    <a:gd name="connsiteX6" fmla="*/ 157355 w 471673"/>
                    <a:gd name="connsiteY6" fmla="*/ 273842 h 550065"/>
                    <a:gd name="connsiteX7" fmla="*/ 157355 w 471673"/>
                    <a:gd name="connsiteY7" fmla="*/ 1 h 550065"/>
                    <a:gd name="connsiteX8" fmla="*/ 793 w 471673"/>
                    <a:gd name="connsiteY8" fmla="*/ 1 h 55006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30004 w 471273"/>
                    <a:gd name="connsiteY2" fmla="*/ 483390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095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273" h="547685">
                      <a:moveTo>
                        <a:pt x="793" y="1"/>
                      </a:moveTo>
                      <a:cubicBezTo>
                        <a:pt x="1587" y="180182"/>
                        <a:pt x="0" y="367504"/>
                        <a:pt x="794" y="547685"/>
                      </a:cubicBezTo>
                      <a:lnTo>
                        <a:pt x="470480" y="547684"/>
                      </a:lnTo>
                      <a:cubicBezTo>
                        <a:pt x="469686" y="367503"/>
                        <a:pt x="471273" y="180181"/>
                        <a:pt x="470479" y="0"/>
                      </a:cubicBezTo>
                      <a:lnTo>
                        <a:pt x="313917" y="1"/>
                      </a:lnTo>
                      <a:cubicBezTo>
                        <a:pt x="313123" y="92870"/>
                        <a:pt x="314711" y="180973"/>
                        <a:pt x="313917" y="273842"/>
                      </a:cubicBezTo>
                      <a:lnTo>
                        <a:pt x="157355" y="273842"/>
                      </a:lnTo>
                      <a:cubicBezTo>
                        <a:pt x="158149" y="183355"/>
                        <a:pt x="156561" y="90488"/>
                        <a:pt x="157355" y="1"/>
                      </a:cubicBezTo>
                      <a:lnTo>
                        <a:pt x="793" y="1"/>
                      </a:lnTo>
                      <a:close/>
                    </a:path>
                  </a:pathLst>
                </a:cu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1" name="Freeform 320"/>
                <p:cNvSpPr/>
                <p:nvPr/>
              </p:nvSpPr>
              <p:spPr>
                <a:xfrm>
                  <a:off x="434570" y="1038227"/>
                  <a:ext cx="477961" cy="540026"/>
                </a:xfrm>
                <a:custGeom>
                  <a:avLst/>
                  <a:gdLst>
                    <a:gd name="connsiteX0" fmla="*/ 0 w 476250"/>
                    <a:gd name="connsiteY0" fmla="*/ 2381 h 542925"/>
                    <a:gd name="connsiteX1" fmla="*/ 2381 w 476250"/>
                    <a:gd name="connsiteY1" fmla="*/ 542925 h 542925"/>
                    <a:gd name="connsiteX2" fmla="*/ 476250 w 476250"/>
                    <a:gd name="connsiteY2" fmla="*/ 542925 h 542925"/>
                    <a:gd name="connsiteX3" fmla="*/ 473869 w 476250"/>
                    <a:gd name="connsiteY3" fmla="*/ 2381 h 542925"/>
                    <a:gd name="connsiteX4" fmla="*/ 323850 w 476250"/>
                    <a:gd name="connsiteY4" fmla="*/ 0 h 542925"/>
                    <a:gd name="connsiteX5" fmla="*/ 321469 w 476250"/>
                    <a:gd name="connsiteY5" fmla="*/ 278606 h 542925"/>
                    <a:gd name="connsiteX6" fmla="*/ 159544 w 476250"/>
                    <a:gd name="connsiteY6" fmla="*/ 276225 h 542925"/>
                    <a:gd name="connsiteX7" fmla="*/ 161925 w 476250"/>
                    <a:gd name="connsiteY7" fmla="*/ 4763 h 542925"/>
                    <a:gd name="connsiteX8" fmla="*/ 0 w 476250"/>
                    <a:gd name="connsiteY8" fmla="*/ 2381 h 542925"/>
                    <a:gd name="connsiteX0" fmla="*/ 36513 w 474663"/>
                    <a:gd name="connsiteY0" fmla="*/ 50006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6513 w 474663"/>
                    <a:gd name="connsiteY8" fmla="*/ 50006 h 542925"/>
                    <a:gd name="connsiteX0" fmla="*/ 3175 w 474663"/>
                    <a:gd name="connsiteY0" fmla="*/ 4762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175 w 474663"/>
                    <a:gd name="connsiteY8" fmla="*/ 4762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1464 w 474663"/>
                    <a:gd name="connsiteY8" fmla="*/ 0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24621 w 474663"/>
                    <a:gd name="connsiteY7" fmla="*/ 109536 h 542925"/>
                    <a:gd name="connsiteX8" fmla="*/ 1464 w 474663"/>
                    <a:gd name="connsiteY8" fmla="*/ 0 h 542925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7957 w 474663"/>
                    <a:gd name="connsiteY6" fmla="*/ 276227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78788 w 474663"/>
                    <a:gd name="connsiteY6" fmla="*/ 2357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274638 w 474663"/>
                    <a:gd name="connsiteY5" fmla="*/ 247652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77031 w 474663"/>
                    <a:gd name="connsiteY4" fmla="*/ 83346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48457 w 474663"/>
                    <a:gd name="connsiteY4" fmla="*/ 40483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52387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19050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7840"/>
                    <a:gd name="connsiteY0" fmla="*/ 2 h 542927"/>
                    <a:gd name="connsiteX1" fmla="*/ 794 w 477840"/>
                    <a:gd name="connsiteY1" fmla="*/ 542927 h 542927"/>
                    <a:gd name="connsiteX2" fmla="*/ 474663 w 477840"/>
                    <a:gd name="connsiteY2" fmla="*/ 542927 h 542927"/>
                    <a:gd name="connsiteX3" fmla="*/ 477046 w 477840"/>
                    <a:gd name="connsiteY3" fmla="*/ 2381 h 542927"/>
                    <a:gd name="connsiteX4" fmla="*/ 316344 w 477840"/>
                    <a:gd name="connsiteY4" fmla="*/ 4 h 542927"/>
                    <a:gd name="connsiteX5" fmla="*/ 316344 w 477840"/>
                    <a:gd name="connsiteY5" fmla="*/ 273846 h 542927"/>
                    <a:gd name="connsiteX6" fmla="*/ 159782 w 477840"/>
                    <a:gd name="connsiteY6" fmla="*/ 273846 h 542927"/>
                    <a:gd name="connsiteX7" fmla="*/ 157959 w 477840"/>
                    <a:gd name="connsiteY7" fmla="*/ 0 h 542927"/>
                    <a:gd name="connsiteX8" fmla="*/ 1464 w 477840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1 w 474663"/>
                    <a:gd name="connsiteY3" fmla="*/ 4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8944 w 474663"/>
                    <a:gd name="connsiteY3" fmla="*/ 4763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4181 w 474663"/>
                    <a:gd name="connsiteY3" fmla="*/ 57158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5430"/>
                    <a:gd name="connsiteY0" fmla="*/ 2 h 542927"/>
                    <a:gd name="connsiteX1" fmla="*/ 794 w 475430"/>
                    <a:gd name="connsiteY1" fmla="*/ 542927 h 542927"/>
                    <a:gd name="connsiteX2" fmla="*/ 474663 w 475430"/>
                    <a:gd name="connsiteY2" fmla="*/ 542927 h 542927"/>
                    <a:gd name="connsiteX3" fmla="*/ 474636 w 475430"/>
                    <a:gd name="connsiteY3" fmla="*/ 76208 h 542927"/>
                    <a:gd name="connsiteX4" fmla="*/ 316344 w 475430"/>
                    <a:gd name="connsiteY4" fmla="*/ 4 h 542927"/>
                    <a:gd name="connsiteX5" fmla="*/ 316344 w 475430"/>
                    <a:gd name="connsiteY5" fmla="*/ 273846 h 542927"/>
                    <a:gd name="connsiteX6" fmla="*/ 159782 w 475430"/>
                    <a:gd name="connsiteY6" fmla="*/ 273846 h 542927"/>
                    <a:gd name="connsiteX7" fmla="*/ 157959 w 475430"/>
                    <a:gd name="connsiteY7" fmla="*/ 0 h 542927"/>
                    <a:gd name="connsiteX8" fmla="*/ 1464 w 475430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63 w 475431"/>
                    <a:gd name="connsiteY2" fmla="*/ 542927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02598 w 475431"/>
                    <a:gd name="connsiteY2" fmla="*/ 497685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35 w 475431"/>
                    <a:gd name="connsiteY2" fmla="*/ 540030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0 w 473967"/>
                    <a:gd name="connsiteY0" fmla="*/ 2 h 540030"/>
                    <a:gd name="connsiteX1" fmla="*/ 94551 w 473967"/>
                    <a:gd name="connsiteY1" fmla="*/ 478635 h 540030"/>
                    <a:gd name="connsiteX2" fmla="*/ 473171 w 473967"/>
                    <a:gd name="connsiteY2" fmla="*/ 540030 h 540030"/>
                    <a:gd name="connsiteX3" fmla="*/ 473173 w 473967"/>
                    <a:gd name="connsiteY3" fmla="*/ 4 h 540030"/>
                    <a:gd name="connsiteX4" fmla="*/ 314880 w 473967"/>
                    <a:gd name="connsiteY4" fmla="*/ 4 h 540030"/>
                    <a:gd name="connsiteX5" fmla="*/ 314880 w 473967"/>
                    <a:gd name="connsiteY5" fmla="*/ 273846 h 540030"/>
                    <a:gd name="connsiteX6" fmla="*/ 158318 w 473967"/>
                    <a:gd name="connsiteY6" fmla="*/ 273846 h 540030"/>
                    <a:gd name="connsiteX7" fmla="*/ 156495 w 473967"/>
                    <a:gd name="connsiteY7" fmla="*/ 0 h 540030"/>
                    <a:gd name="connsiteX8" fmla="*/ 0 w 473967"/>
                    <a:gd name="connsiteY8" fmla="*/ 2 h 540030"/>
                    <a:gd name="connsiteX0" fmla="*/ 794 w 474761"/>
                    <a:gd name="connsiteY0" fmla="*/ 2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794 w 474761"/>
                    <a:gd name="connsiteY8" fmla="*/ 2 h 540030"/>
                    <a:gd name="connsiteX0" fmla="*/ 67469 w 474761"/>
                    <a:gd name="connsiteY0" fmla="*/ 111920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67469 w 474761"/>
                    <a:gd name="connsiteY8" fmla="*/ 111920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95345 w 474761"/>
                    <a:gd name="connsiteY6" fmla="*/ 321472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9051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80991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47761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144 w 481905"/>
                    <a:gd name="connsiteY0" fmla="*/ 4 h 544793"/>
                    <a:gd name="connsiteX1" fmla="*/ 794 w 481905"/>
                    <a:gd name="connsiteY1" fmla="*/ 544793 h 544793"/>
                    <a:gd name="connsiteX2" fmla="*/ 481109 w 481905"/>
                    <a:gd name="connsiteY2" fmla="*/ 540030 h 544793"/>
                    <a:gd name="connsiteX3" fmla="*/ 481111 w 481905"/>
                    <a:gd name="connsiteY3" fmla="*/ 4 h 544793"/>
                    <a:gd name="connsiteX4" fmla="*/ 322818 w 481905"/>
                    <a:gd name="connsiteY4" fmla="*/ 4 h 544793"/>
                    <a:gd name="connsiteX5" fmla="*/ 322817 w 481905"/>
                    <a:gd name="connsiteY5" fmla="*/ 273846 h 544793"/>
                    <a:gd name="connsiteX6" fmla="*/ 166255 w 481905"/>
                    <a:gd name="connsiteY6" fmla="*/ 273846 h 544793"/>
                    <a:gd name="connsiteX7" fmla="*/ 164433 w 481905"/>
                    <a:gd name="connsiteY7" fmla="*/ 0 h 544793"/>
                    <a:gd name="connsiteX8" fmla="*/ 7144 w 481905"/>
                    <a:gd name="connsiteY8" fmla="*/ 4 h 544793"/>
                    <a:gd name="connsiteX0" fmla="*/ 0 w 474761"/>
                    <a:gd name="connsiteY0" fmla="*/ 4 h 544793"/>
                    <a:gd name="connsiteX1" fmla="*/ 46136 w 474761"/>
                    <a:gd name="connsiteY1" fmla="*/ 544793 h 544793"/>
                    <a:gd name="connsiteX2" fmla="*/ 473965 w 474761"/>
                    <a:gd name="connsiteY2" fmla="*/ 540030 h 544793"/>
                    <a:gd name="connsiteX3" fmla="*/ 473967 w 474761"/>
                    <a:gd name="connsiteY3" fmla="*/ 4 h 544793"/>
                    <a:gd name="connsiteX4" fmla="*/ 315674 w 474761"/>
                    <a:gd name="connsiteY4" fmla="*/ 4 h 544793"/>
                    <a:gd name="connsiteX5" fmla="*/ 315673 w 474761"/>
                    <a:gd name="connsiteY5" fmla="*/ 273846 h 544793"/>
                    <a:gd name="connsiteX6" fmla="*/ 159111 w 474761"/>
                    <a:gd name="connsiteY6" fmla="*/ 273846 h 544793"/>
                    <a:gd name="connsiteX7" fmla="*/ 157289 w 474761"/>
                    <a:gd name="connsiteY7" fmla="*/ 0 h 544793"/>
                    <a:gd name="connsiteX8" fmla="*/ 0 w 474761"/>
                    <a:gd name="connsiteY8" fmla="*/ 4 h 544793"/>
                    <a:gd name="connsiteX0" fmla="*/ 0 w 474761"/>
                    <a:gd name="connsiteY0" fmla="*/ 4 h 540030"/>
                    <a:gd name="connsiteX1" fmla="*/ 4762 w 474761"/>
                    <a:gd name="connsiteY1" fmla="*/ 540026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4759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348553 w 475555"/>
                    <a:gd name="connsiteY2" fmla="*/ 423349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70242 w 475555"/>
                    <a:gd name="connsiteY4" fmla="*/ 85212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8083 w 475555"/>
                    <a:gd name="connsiteY7" fmla="*/ 513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28814 w 475555"/>
                    <a:gd name="connsiteY7" fmla="*/ 3861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225886 w 475555"/>
                    <a:gd name="connsiteY6" fmla="*/ 164303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249698 w 475555"/>
                    <a:gd name="connsiteY5" fmla="*/ 164303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71629 w 475555"/>
                    <a:gd name="connsiteY4" fmla="*/ 10239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28766 w 475555"/>
                    <a:gd name="connsiteY4" fmla="*/ 16665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60052 h 600078"/>
                    <a:gd name="connsiteX1" fmla="*/ 794 w 475555"/>
                    <a:gd name="connsiteY1" fmla="*/ 600078 h 600078"/>
                    <a:gd name="connsiteX2" fmla="*/ 475555 w 475555"/>
                    <a:gd name="connsiteY2" fmla="*/ 600078 h 600078"/>
                    <a:gd name="connsiteX3" fmla="*/ 474761 w 475555"/>
                    <a:gd name="connsiteY3" fmla="*/ 60052 h 600078"/>
                    <a:gd name="connsiteX4" fmla="*/ 258467 w 475555"/>
                    <a:gd name="connsiteY4" fmla="*/ 0 h 600078"/>
                    <a:gd name="connsiteX5" fmla="*/ 315711 w 475555"/>
                    <a:gd name="connsiteY5" fmla="*/ 333377 h 600078"/>
                    <a:gd name="connsiteX6" fmla="*/ 159149 w 475555"/>
                    <a:gd name="connsiteY6" fmla="*/ 333377 h 600078"/>
                    <a:gd name="connsiteX7" fmla="*/ 159149 w 475555"/>
                    <a:gd name="connsiteY7" fmla="*/ 59535 h 600078"/>
                    <a:gd name="connsiteX8" fmla="*/ 794 w 475555"/>
                    <a:gd name="connsiteY8" fmla="*/ 60052 h 600078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287136 w 475555"/>
                    <a:gd name="connsiteY5" fmla="*/ 214311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8605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43804 w 475555"/>
                    <a:gd name="connsiteY3" fmla="*/ 74335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36235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35074 w 475555"/>
                    <a:gd name="connsiteY3" fmla="*/ 43378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35424 w 476349"/>
                    <a:gd name="connsiteY0" fmla="*/ 60045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35424 w 476349"/>
                    <a:gd name="connsiteY8" fmla="*/ 60045 h 540543"/>
                    <a:gd name="connsiteX0" fmla="*/ 0 w 476349"/>
                    <a:gd name="connsiteY0" fmla="*/ 0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53476 w 529825"/>
                    <a:gd name="connsiteY0" fmla="*/ 0 h 648201"/>
                    <a:gd name="connsiteX1" fmla="*/ 794 w 529825"/>
                    <a:gd name="connsiteY1" fmla="*/ 648201 h 648201"/>
                    <a:gd name="connsiteX2" fmla="*/ 529031 w 529825"/>
                    <a:gd name="connsiteY2" fmla="*/ 540543 h 648201"/>
                    <a:gd name="connsiteX3" fmla="*/ 529031 w 529825"/>
                    <a:gd name="connsiteY3" fmla="*/ 0 h 648201"/>
                    <a:gd name="connsiteX4" fmla="*/ 372469 w 529825"/>
                    <a:gd name="connsiteY4" fmla="*/ 0 h 648201"/>
                    <a:gd name="connsiteX5" fmla="*/ 372469 w 529825"/>
                    <a:gd name="connsiteY5" fmla="*/ 273842 h 648201"/>
                    <a:gd name="connsiteX6" fmla="*/ 212625 w 529825"/>
                    <a:gd name="connsiteY6" fmla="*/ 273842 h 648201"/>
                    <a:gd name="connsiteX7" fmla="*/ 212625 w 529825"/>
                    <a:gd name="connsiteY7" fmla="*/ 0 h 648201"/>
                    <a:gd name="connsiteX8" fmla="*/ 53476 w 529825"/>
                    <a:gd name="connsiteY8" fmla="*/ 0 h 648201"/>
                    <a:gd name="connsiteX0" fmla="*/ 794 w 477143"/>
                    <a:gd name="connsiteY0" fmla="*/ 0 h 540543"/>
                    <a:gd name="connsiteX1" fmla="*/ 794 w 477143"/>
                    <a:gd name="connsiteY1" fmla="*/ 540543 h 540543"/>
                    <a:gd name="connsiteX2" fmla="*/ 476349 w 477143"/>
                    <a:gd name="connsiteY2" fmla="*/ 540543 h 540543"/>
                    <a:gd name="connsiteX3" fmla="*/ 476349 w 477143"/>
                    <a:gd name="connsiteY3" fmla="*/ 0 h 540543"/>
                    <a:gd name="connsiteX4" fmla="*/ 319787 w 477143"/>
                    <a:gd name="connsiteY4" fmla="*/ 0 h 540543"/>
                    <a:gd name="connsiteX5" fmla="*/ 319787 w 477143"/>
                    <a:gd name="connsiteY5" fmla="*/ 273842 h 540543"/>
                    <a:gd name="connsiteX6" fmla="*/ 159943 w 477143"/>
                    <a:gd name="connsiteY6" fmla="*/ 273842 h 540543"/>
                    <a:gd name="connsiteX7" fmla="*/ 159943 w 477143"/>
                    <a:gd name="connsiteY7" fmla="*/ 0 h 540543"/>
                    <a:gd name="connsiteX8" fmla="*/ 794 w 477143"/>
                    <a:gd name="connsiteY8" fmla="*/ 0 h 540543"/>
                    <a:gd name="connsiteX0" fmla="*/ 0 w 476349"/>
                    <a:gd name="connsiteY0" fmla="*/ 0 h 540543"/>
                    <a:gd name="connsiteX1" fmla="*/ 49711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6855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468 w 476349"/>
                    <a:gd name="connsiteY1" fmla="*/ 5405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9236 w 476349"/>
                    <a:gd name="connsiteY1" fmla="*/ 5024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2568 w 476349"/>
                    <a:gd name="connsiteY1" fmla="*/ 52863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35424 w 476349"/>
                    <a:gd name="connsiteY1" fmla="*/ 538159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5555 w 476349"/>
                    <a:gd name="connsiteY2" fmla="*/ 54054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39837 w 476349"/>
                    <a:gd name="connsiteY2" fmla="*/ 52149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385069 w 476349"/>
                    <a:gd name="connsiteY2" fmla="*/ 434315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6349 w 476349"/>
                    <a:gd name="connsiteY2" fmla="*/ 547684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794 w 470480"/>
                    <a:gd name="connsiteY0" fmla="*/ 0 h 547685"/>
                    <a:gd name="connsiteX1" fmla="*/ 794 w 470480"/>
                    <a:gd name="connsiteY1" fmla="*/ 547685 h 547685"/>
                    <a:gd name="connsiteX2" fmla="*/ 470480 w 470480"/>
                    <a:gd name="connsiteY2" fmla="*/ 547685 h 547685"/>
                    <a:gd name="connsiteX3" fmla="*/ 469686 w 470480"/>
                    <a:gd name="connsiteY3" fmla="*/ 1 h 547685"/>
                    <a:gd name="connsiteX4" fmla="*/ 313124 w 470480"/>
                    <a:gd name="connsiteY4" fmla="*/ 1 h 547685"/>
                    <a:gd name="connsiteX5" fmla="*/ 313124 w 470480"/>
                    <a:gd name="connsiteY5" fmla="*/ 273843 h 547685"/>
                    <a:gd name="connsiteX6" fmla="*/ 153280 w 470480"/>
                    <a:gd name="connsiteY6" fmla="*/ 273843 h 547685"/>
                    <a:gd name="connsiteX7" fmla="*/ 153280 w 470480"/>
                    <a:gd name="connsiteY7" fmla="*/ 1 h 547685"/>
                    <a:gd name="connsiteX8" fmla="*/ 794 w 470480"/>
                    <a:gd name="connsiteY8" fmla="*/ 0 h 547685"/>
                    <a:gd name="connsiteX0" fmla="*/ 72232 w 470480"/>
                    <a:gd name="connsiteY0" fmla="*/ 114299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2232 w 470480"/>
                    <a:gd name="connsiteY8" fmla="*/ 114299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212804 w 470480"/>
                    <a:gd name="connsiteY6" fmla="*/ 223834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22324 w 470480"/>
                    <a:gd name="connsiteY7" fmla="*/ 66675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05980 w 470480"/>
                    <a:gd name="connsiteY5" fmla="*/ 25955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266092 w 470480"/>
                    <a:gd name="connsiteY5" fmla="*/ 20478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67892 w 470480"/>
                    <a:gd name="connsiteY4" fmla="*/ 88107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31586 w 470480"/>
                    <a:gd name="connsiteY3" fmla="*/ 66675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532392"/>
                    <a:gd name="connsiteY0" fmla="*/ 40482 h 588166"/>
                    <a:gd name="connsiteX1" fmla="*/ 794 w 532392"/>
                    <a:gd name="connsiteY1" fmla="*/ 588166 h 588166"/>
                    <a:gd name="connsiteX2" fmla="*/ 470480 w 532392"/>
                    <a:gd name="connsiteY2" fmla="*/ 588166 h 588166"/>
                    <a:gd name="connsiteX3" fmla="*/ 531598 w 532392"/>
                    <a:gd name="connsiteY3" fmla="*/ 0 h 588166"/>
                    <a:gd name="connsiteX4" fmla="*/ 313917 w 532392"/>
                    <a:gd name="connsiteY4" fmla="*/ 40482 h 588166"/>
                    <a:gd name="connsiteX5" fmla="*/ 313917 w 532392"/>
                    <a:gd name="connsiteY5" fmla="*/ 314323 h 588166"/>
                    <a:gd name="connsiteX6" fmla="*/ 157355 w 532392"/>
                    <a:gd name="connsiteY6" fmla="*/ 314323 h 588166"/>
                    <a:gd name="connsiteX7" fmla="*/ 157355 w 532392"/>
                    <a:gd name="connsiteY7" fmla="*/ 40482 h 588166"/>
                    <a:gd name="connsiteX8" fmla="*/ 793 w 532392"/>
                    <a:gd name="connsiteY8" fmla="*/ 40482 h 588166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20474 w 471273"/>
                    <a:gd name="connsiteY2" fmla="*/ 49053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82387"/>
                    <a:gd name="connsiteY0" fmla="*/ 1 h 559591"/>
                    <a:gd name="connsiteX1" fmla="*/ 794 w 482387"/>
                    <a:gd name="connsiteY1" fmla="*/ 547685 h 559591"/>
                    <a:gd name="connsiteX2" fmla="*/ 482387 w 482387"/>
                    <a:gd name="connsiteY2" fmla="*/ 559591 h 559591"/>
                    <a:gd name="connsiteX3" fmla="*/ 470479 w 482387"/>
                    <a:gd name="connsiteY3" fmla="*/ 0 h 559591"/>
                    <a:gd name="connsiteX4" fmla="*/ 313917 w 482387"/>
                    <a:gd name="connsiteY4" fmla="*/ 1 h 559591"/>
                    <a:gd name="connsiteX5" fmla="*/ 313917 w 482387"/>
                    <a:gd name="connsiteY5" fmla="*/ 273842 h 559591"/>
                    <a:gd name="connsiteX6" fmla="*/ 157355 w 482387"/>
                    <a:gd name="connsiteY6" fmla="*/ 273842 h 559591"/>
                    <a:gd name="connsiteX7" fmla="*/ 157355 w 482387"/>
                    <a:gd name="connsiteY7" fmla="*/ 1 h 559591"/>
                    <a:gd name="connsiteX8" fmla="*/ 793 w 482387"/>
                    <a:gd name="connsiteY8" fmla="*/ 1 h 559591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14523 w 471273"/>
                    <a:gd name="connsiteY2" fmla="*/ 500059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533585"/>
                    <a:gd name="connsiteY0" fmla="*/ 1 h 609596"/>
                    <a:gd name="connsiteX1" fmla="*/ 794 w 533585"/>
                    <a:gd name="connsiteY1" fmla="*/ 547685 h 609596"/>
                    <a:gd name="connsiteX2" fmla="*/ 533585 w 533585"/>
                    <a:gd name="connsiteY2" fmla="*/ 609596 h 609596"/>
                    <a:gd name="connsiteX3" fmla="*/ 470479 w 533585"/>
                    <a:gd name="connsiteY3" fmla="*/ 0 h 609596"/>
                    <a:gd name="connsiteX4" fmla="*/ 313917 w 533585"/>
                    <a:gd name="connsiteY4" fmla="*/ 1 h 609596"/>
                    <a:gd name="connsiteX5" fmla="*/ 313917 w 533585"/>
                    <a:gd name="connsiteY5" fmla="*/ 273842 h 609596"/>
                    <a:gd name="connsiteX6" fmla="*/ 157355 w 533585"/>
                    <a:gd name="connsiteY6" fmla="*/ 273842 h 609596"/>
                    <a:gd name="connsiteX7" fmla="*/ 157355 w 533585"/>
                    <a:gd name="connsiteY7" fmla="*/ 1 h 609596"/>
                    <a:gd name="connsiteX8" fmla="*/ 793 w 533585"/>
                    <a:gd name="connsiteY8" fmla="*/ 1 h 609596"/>
                    <a:gd name="connsiteX0" fmla="*/ 793 w 471673"/>
                    <a:gd name="connsiteY0" fmla="*/ 1 h 550065"/>
                    <a:gd name="connsiteX1" fmla="*/ 794 w 471673"/>
                    <a:gd name="connsiteY1" fmla="*/ 547685 h 550065"/>
                    <a:gd name="connsiteX2" fmla="*/ 471673 w 471673"/>
                    <a:gd name="connsiteY2" fmla="*/ 550065 h 550065"/>
                    <a:gd name="connsiteX3" fmla="*/ 470479 w 471673"/>
                    <a:gd name="connsiteY3" fmla="*/ 0 h 550065"/>
                    <a:gd name="connsiteX4" fmla="*/ 313917 w 471673"/>
                    <a:gd name="connsiteY4" fmla="*/ 1 h 550065"/>
                    <a:gd name="connsiteX5" fmla="*/ 313917 w 471673"/>
                    <a:gd name="connsiteY5" fmla="*/ 273842 h 550065"/>
                    <a:gd name="connsiteX6" fmla="*/ 157355 w 471673"/>
                    <a:gd name="connsiteY6" fmla="*/ 273842 h 550065"/>
                    <a:gd name="connsiteX7" fmla="*/ 157355 w 471673"/>
                    <a:gd name="connsiteY7" fmla="*/ 1 h 550065"/>
                    <a:gd name="connsiteX8" fmla="*/ 793 w 471673"/>
                    <a:gd name="connsiteY8" fmla="*/ 1 h 55006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30004 w 471273"/>
                    <a:gd name="connsiteY2" fmla="*/ 483390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095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273" h="547685">
                      <a:moveTo>
                        <a:pt x="793" y="1"/>
                      </a:moveTo>
                      <a:cubicBezTo>
                        <a:pt x="1587" y="180182"/>
                        <a:pt x="0" y="367504"/>
                        <a:pt x="794" y="547685"/>
                      </a:cubicBezTo>
                      <a:lnTo>
                        <a:pt x="470480" y="547684"/>
                      </a:lnTo>
                      <a:cubicBezTo>
                        <a:pt x="469686" y="367503"/>
                        <a:pt x="471273" y="180181"/>
                        <a:pt x="470479" y="0"/>
                      </a:cubicBezTo>
                      <a:lnTo>
                        <a:pt x="313917" y="1"/>
                      </a:lnTo>
                      <a:cubicBezTo>
                        <a:pt x="313123" y="92870"/>
                        <a:pt x="314711" y="180973"/>
                        <a:pt x="313917" y="273842"/>
                      </a:cubicBezTo>
                      <a:lnTo>
                        <a:pt x="157355" y="273842"/>
                      </a:lnTo>
                      <a:cubicBezTo>
                        <a:pt x="158149" y="183355"/>
                        <a:pt x="156561" y="90488"/>
                        <a:pt x="157355" y="1"/>
                      </a:cubicBezTo>
                      <a:lnTo>
                        <a:pt x="793" y="1"/>
                      </a:lnTo>
                      <a:close/>
                    </a:path>
                  </a:pathLst>
                </a:cu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2" name="Freeform 321"/>
                <p:cNvSpPr/>
                <p:nvPr/>
              </p:nvSpPr>
              <p:spPr>
                <a:xfrm>
                  <a:off x="912531" y="1038227"/>
                  <a:ext cx="1257459" cy="540026"/>
                </a:xfrm>
                <a:custGeom>
                  <a:avLst/>
                  <a:gdLst>
                    <a:gd name="connsiteX0" fmla="*/ 0 w 476250"/>
                    <a:gd name="connsiteY0" fmla="*/ 2381 h 542925"/>
                    <a:gd name="connsiteX1" fmla="*/ 2381 w 476250"/>
                    <a:gd name="connsiteY1" fmla="*/ 542925 h 542925"/>
                    <a:gd name="connsiteX2" fmla="*/ 476250 w 476250"/>
                    <a:gd name="connsiteY2" fmla="*/ 542925 h 542925"/>
                    <a:gd name="connsiteX3" fmla="*/ 473869 w 476250"/>
                    <a:gd name="connsiteY3" fmla="*/ 2381 h 542925"/>
                    <a:gd name="connsiteX4" fmla="*/ 323850 w 476250"/>
                    <a:gd name="connsiteY4" fmla="*/ 0 h 542925"/>
                    <a:gd name="connsiteX5" fmla="*/ 321469 w 476250"/>
                    <a:gd name="connsiteY5" fmla="*/ 278606 h 542925"/>
                    <a:gd name="connsiteX6" fmla="*/ 159544 w 476250"/>
                    <a:gd name="connsiteY6" fmla="*/ 276225 h 542925"/>
                    <a:gd name="connsiteX7" fmla="*/ 161925 w 476250"/>
                    <a:gd name="connsiteY7" fmla="*/ 4763 h 542925"/>
                    <a:gd name="connsiteX8" fmla="*/ 0 w 476250"/>
                    <a:gd name="connsiteY8" fmla="*/ 2381 h 542925"/>
                    <a:gd name="connsiteX0" fmla="*/ 36513 w 474663"/>
                    <a:gd name="connsiteY0" fmla="*/ 50006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6513 w 474663"/>
                    <a:gd name="connsiteY8" fmla="*/ 50006 h 542925"/>
                    <a:gd name="connsiteX0" fmla="*/ 3175 w 474663"/>
                    <a:gd name="connsiteY0" fmla="*/ 4762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175 w 474663"/>
                    <a:gd name="connsiteY8" fmla="*/ 4762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1464 w 474663"/>
                    <a:gd name="connsiteY8" fmla="*/ 0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24621 w 474663"/>
                    <a:gd name="connsiteY7" fmla="*/ 109536 h 542925"/>
                    <a:gd name="connsiteX8" fmla="*/ 1464 w 474663"/>
                    <a:gd name="connsiteY8" fmla="*/ 0 h 542925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7957 w 474663"/>
                    <a:gd name="connsiteY6" fmla="*/ 276227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78788 w 474663"/>
                    <a:gd name="connsiteY6" fmla="*/ 2357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274638 w 474663"/>
                    <a:gd name="connsiteY5" fmla="*/ 247652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77031 w 474663"/>
                    <a:gd name="connsiteY4" fmla="*/ 83346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48457 w 474663"/>
                    <a:gd name="connsiteY4" fmla="*/ 40483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52387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19050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7840"/>
                    <a:gd name="connsiteY0" fmla="*/ 2 h 542927"/>
                    <a:gd name="connsiteX1" fmla="*/ 794 w 477840"/>
                    <a:gd name="connsiteY1" fmla="*/ 542927 h 542927"/>
                    <a:gd name="connsiteX2" fmla="*/ 474663 w 477840"/>
                    <a:gd name="connsiteY2" fmla="*/ 542927 h 542927"/>
                    <a:gd name="connsiteX3" fmla="*/ 477046 w 477840"/>
                    <a:gd name="connsiteY3" fmla="*/ 2381 h 542927"/>
                    <a:gd name="connsiteX4" fmla="*/ 316344 w 477840"/>
                    <a:gd name="connsiteY4" fmla="*/ 4 h 542927"/>
                    <a:gd name="connsiteX5" fmla="*/ 316344 w 477840"/>
                    <a:gd name="connsiteY5" fmla="*/ 273846 h 542927"/>
                    <a:gd name="connsiteX6" fmla="*/ 159782 w 477840"/>
                    <a:gd name="connsiteY6" fmla="*/ 273846 h 542927"/>
                    <a:gd name="connsiteX7" fmla="*/ 157959 w 477840"/>
                    <a:gd name="connsiteY7" fmla="*/ 0 h 542927"/>
                    <a:gd name="connsiteX8" fmla="*/ 1464 w 477840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1 w 474663"/>
                    <a:gd name="connsiteY3" fmla="*/ 4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8944 w 474663"/>
                    <a:gd name="connsiteY3" fmla="*/ 4763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4181 w 474663"/>
                    <a:gd name="connsiteY3" fmla="*/ 57158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5430"/>
                    <a:gd name="connsiteY0" fmla="*/ 2 h 542927"/>
                    <a:gd name="connsiteX1" fmla="*/ 794 w 475430"/>
                    <a:gd name="connsiteY1" fmla="*/ 542927 h 542927"/>
                    <a:gd name="connsiteX2" fmla="*/ 474663 w 475430"/>
                    <a:gd name="connsiteY2" fmla="*/ 542927 h 542927"/>
                    <a:gd name="connsiteX3" fmla="*/ 474636 w 475430"/>
                    <a:gd name="connsiteY3" fmla="*/ 76208 h 542927"/>
                    <a:gd name="connsiteX4" fmla="*/ 316344 w 475430"/>
                    <a:gd name="connsiteY4" fmla="*/ 4 h 542927"/>
                    <a:gd name="connsiteX5" fmla="*/ 316344 w 475430"/>
                    <a:gd name="connsiteY5" fmla="*/ 273846 h 542927"/>
                    <a:gd name="connsiteX6" fmla="*/ 159782 w 475430"/>
                    <a:gd name="connsiteY6" fmla="*/ 273846 h 542927"/>
                    <a:gd name="connsiteX7" fmla="*/ 157959 w 475430"/>
                    <a:gd name="connsiteY7" fmla="*/ 0 h 542927"/>
                    <a:gd name="connsiteX8" fmla="*/ 1464 w 475430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63 w 475431"/>
                    <a:gd name="connsiteY2" fmla="*/ 542927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02598 w 475431"/>
                    <a:gd name="connsiteY2" fmla="*/ 497685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35 w 475431"/>
                    <a:gd name="connsiteY2" fmla="*/ 540030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0 w 473967"/>
                    <a:gd name="connsiteY0" fmla="*/ 2 h 540030"/>
                    <a:gd name="connsiteX1" fmla="*/ 94551 w 473967"/>
                    <a:gd name="connsiteY1" fmla="*/ 478635 h 540030"/>
                    <a:gd name="connsiteX2" fmla="*/ 473171 w 473967"/>
                    <a:gd name="connsiteY2" fmla="*/ 540030 h 540030"/>
                    <a:gd name="connsiteX3" fmla="*/ 473173 w 473967"/>
                    <a:gd name="connsiteY3" fmla="*/ 4 h 540030"/>
                    <a:gd name="connsiteX4" fmla="*/ 314880 w 473967"/>
                    <a:gd name="connsiteY4" fmla="*/ 4 h 540030"/>
                    <a:gd name="connsiteX5" fmla="*/ 314880 w 473967"/>
                    <a:gd name="connsiteY5" fmla="*/ 273846 h 540030"/>
                    <a:gd name="connsiteX6" fmla="*/ 158318 w 473967"/>
                    <a:gd name="connsiteY6" fmla="*/ 273846 h 540030"/>
                    <a:gd name="connsiteX7" fmla="*/ 156495 w 473967"/>
                    <a:gd name="connsiteY7" fmla="*/ 0 h 540030"/>
                    <a:gd name="connsiteX8" fmla="*/ 0 w 473967"/>
                    <a:gd name="connsiteY8" fmla="*/ 2 h 540030"/>
                    <a:gd name="connsiteX0" fmla="*/ 794 w 474761"/>
                    <a:gd name="connsiteY0" fmla="*/ 2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794 w 474761"/>
                    <a:gd name="connsiteY8" fmla="*/ 2 h 540030"/>
                    <a:gd name="connsiteX0" fmla="*/ 67469 w 474761"/>
                    <a:gd name="connsiteY0" fmla="*/ 111920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67469 w 474761"/>
                    <a:gd name="connsiteY8" fmla="*/ 111920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95345 w 474761"/>
                    <a:gd name="connsiteY6" fmla="*/ 321472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9051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80991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47761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144 w 481905"/>
                    <a:gd name="connsiteY0" fmla="*/ 4 h 544793"/>
                    <a:gd name="connsiteX1" fmla="*/ 794 w 481905"/>
                    <a:gd name="connsiteY1" fmla="*/ 544793 h 544793"/>
                    <a:gd name="connsiteX2" fmla="*/ 481109 w 481905"/>
                    <a:gd name="connsiteY2" fmla="*/ 540030 h 544793"/>
                    <a:gd name="connsiteX3" fmla="*/ 481111 w 481905"/>
                    <a:gd name="connsiteY3" fmla="*/ 4 h 544793"/>
                    <a:gd name="connsiteX4" fmla="*/ 322818 w 481905"/>
                    <a:gd name="connsiteY4" fmla="*/ 4 h 544793"/>
                    <a:gd name="connsiteX5" fmla="*/ 322817 w 481905"/>
                    <a:gd name="connsiteY5" fmla="*/ 273846 h 544793"/>
                    <a:gd name="connsiteX6" fmla="*/ 166255 w 481905"/>
                    <a:gd name="connsiteY6" fmla="*/ 273846 h 544793"/>
                    <a:gd name="connsiteX7" fmla="*/ 164433 w 481905"/>
                    <a:gd name="connsiteY7" fmla="*/ 0 h 544793"/>
                    <a:gd name="connsiteX8" fmla="*/ 7144 w 481905"/>
                    <a:gd name="connsiteY8" fmla="*/ 4 h 544793"/>
                    <a:gd name="connsiteX0" fmla="*/ 0 w 474761"/>
                    <a:gd name="connsiteY0" fmla="*/ 4 h 544793"/>
                    <a:gd name="connsiteX1" fmla="*/ 46136 w 474761"/>
                    <a:gd name="connsiteY1" fmla="*/ 544793 h 544793"/>
                    <a:gd name="connsiteX2" fmla="*/ 473965 w 474761"/>
                    <a:gd name="connsiteY2" fmla="*/ 540030 h 544793"/>
                    <a:gd name="connsiteX3" fmla="*/ 473967 w 474761"/>
                    <a:gd name="connsiteY3" fmla="*/ 4 h 544793"/>
                    <a:gd name="connsiteX4" fmla="*/ 315674 w 474761"/>
                    <a:gd name="connsiteY4" fmla="*/ 4 h 544793"/>
                    <a:gd name="connsiteX5" fmla="*/ 315673 w 474761"/>
                    <a:gd name="connsiteY5" fmla="*/ 273846 h 544793"/>
                    <a:gd name="connsiteX6" fmla="*/ 159111 w 474761"/>
                    <a:gd name="connsiteY6" fmla="*/ 273846 h 544793"/>
                    <a:gd name="connsiteX7" fmla="*/ 157289 w 474761"/>
                    <a:gd name="connsiteY7" fmla="*/ 0 h 544793"/>
                    <a:gd name="connsiteX8" fmla="*/ 0 w 474761"/>
                    <a:gd name="connsiteY8" fmla="*/ 4 h 544793"/>
                    <a:gd name="connsiteX0" fmla="*/ 0 w 474761"/>
                    <a:gd name="connsiteY0" fmla="*/ 4 h 540030"/>
                    <a:gd name="connsiteX1" fmla="*/ 4762 w 474761"/>
                    <a:gd name="connsiteY1" fmla="*/ 540026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4759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348553 w 475555"/>
                    <a:gd name="connsiteY2" fmla="*/ 423349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70242 w 475555"/>
                    <a:gd name="connsiteY4" fmla="*/ 85212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8083 w 475555"/>
                    <a:gd name="connsiteY7" fmla="*/ 513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28814 w 475555"/>
                    <a:gd name="connsiteY7" fmla="*/ 3861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225886 w 475555"/>
                    <a:gd name="connsiteY6" fmla="*/ 164303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249698 w 475555"/>
                    <a:gd name="connsiteY5" fmla="*/ 164303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71629 w 475555"/>
                    <a:gd name="connsiteY4" fmla="*/ 10239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28766 w 475555"/>
                    <a:gd name="connsiteY4" fmla="*/ 16665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60052 h 600078"/>
                    <a:gd name="connsiteX1" fmla="*/ 794 w 475555"/>
                    <a:gd name="connsiteY1" fmla="*/ 600078 h 600078"/>
                    <a:gd name="connsiteX2" fmla="*/ 475555 w 475555"/>
                    <a:gd name="connsiteY2" fmla="*/ 600078 h 600078"/>
                    <a:gd name="connsiteX3" fmla="*/ 474761 w 475555"/>
                    <a:gd name="connsiteY3" fmla="*/ 60052 h 600078"/>
                    <a:gd name="connsiteX4" fmla="*/ 258467 w 475555"/>
                    <a:gd name="connsiteY4" fmla="*/ 0 h 600078"/>
                    <a:gd name="connsiteX5" fmla="*/ 315711 w 475555"/>
                    <a:gd name="connsiteY5" fmla="*/ 333377 h 600078"/>
                    <a:gd name="connsiteX6" fmla="*/ 159149 w 475555"/>
                    <a:gd name="connsiteY6" fmla="*/ 333377 h 600078"/>
                    <a:gd name="connsiteX7" fmla="*/ 159149 w 475555"/>
                    <a:gd name="connsiteY7" fmla="*/ 59535 h 600078"/>
                    <a:gd name="connsiteX8" fmla="*/ 794 w 475555"/>
                    <a:gd name="connsiteY8" fmla="*/ 60052 h 600078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287136 w 475555"/>
                    <a:gd name="connsiteY5" fmla="*/ 214311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8605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43804 w 475555"/>
                    <a:gd name="connsiteY3" fmla="*/ 74335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36235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35074 w 475555"/>
                    <a:gd name="connsiteY3" fmla="*/ 43378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35424 w 476349"/>
                    <a:gd name="connsiteY0" fmla="*/ 60045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35424 w 476349"/>
                    <a:gd name="connsiteY8" fmla="*/ 60045 h 540543"/>
                    <a:gd name="connsiteX0" fmla="*/ 0 w 476349"/>
                    <a:gd name="connsiteY0" fmla="*/ 0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53476 w 529825"/>
                    <a:gd name="connsiteY0" fmla="*/ 0 h 648201"/>
                    <a:gd name="connsiteX1" fmla="*/ 794 w 529825"/>
                    <a:gd name="connsiteY1" fmla="*/ 648201 h 648201"/>
                    <a:gd name="connsiteX2" fmla="*/ 529031 w 529825"/>
                    <a:gd name="connsiteY2" fmla="*/ 540543 h 648201"/>
                    <a:gd name="connsiteX3" fmla="*/ 529031 w 529825"/>
                    <a:gd name="connsiteY3" fmla="*/ 0 h 648201"/>
                    <a:gd name="connsiteX4" fmla="*/ 372469 w 529825"/>
                    <a:gd name="connsiteY4" fmla="*/ 0 h 648201"/>
                    <a:gd name="connsiteX5" fmla="*/ 372469 w 529825"/>
                    <a:gd name="connsiteY5" fmla="*/ 273842 h 648201"/>
                    <a:gd name="connsiteX6" fmla="*/ 212625 w 529825"/>
                    <a:gd name="connsiteY6" fmla="*/ 273842 h 648201"/>
                    <a:gd name="connsiteX7" fmla="*/ 212625 w 529825"/>
                    <a:gd name="connsiteY7" fmla="*/ 0 h 648201"/>
                    <a:gd name="connsiteX8" fmla="*/ 53476 w 529825"/>
                    <a:gd name="connsiteY8" fmla="*/ 0 h 648201"/>
                    <a:gd name="connsiteX0" fmla="*/ 794 w 477143"/>
                    <a:gd name="connsiteY0" fmla="*/ 0 h 540543"/>
                    <a:gd name="connsiteX1" fmla="*/ 794 w 477143"/>
                    <a:gd name="connsiteY1" fmla="*/ 540543 h 540543"/>
                    <a:gd name="connsiteX2" fmla="*/ 476349 w 477143"/>
                    <a:gd name="connsiteY2" fmla="*/ 540543 h 540543"/>
                    <a:gd name="connsiteX3" fmla="*/ 476349 w 477143"/>
                    <a:gd name="connsiteY3" fmla="*/ 0 h 540543"/>
                    <a:gd name="connsiteX4" fmla="*/ 319787 w 477143"/>
                    <a:gd name="connsiteY4" fmla="*/ 0 h 540543"/>
                    <a:gd name="connsiteX5" fmla="*/ 319787 w 477143"/>
                    <a:gd name="connsiteY5" fmla="*/ 273842 h 540543"/>
                    <a:gd name="connsiteX6" fmla="*/ 159943 w 477143"/>
                    <a:gd name="connsiteY6" fmla="*/ 273842 h 540543"/>
                    <a:gd name="connsiteX7" fmla="*/ 159943 w 477143"/>
                    <a:gd name="connsiteY7" fmla="*/ 0 h 540543"/>
                    <a:gd name="connsiteX8" fmla="*/ 794 w 477143"/>
                    <a:gd name="connsiteY8" fmla="*/ 0 h 540543"/>
                    <a:gd name="connsiteX0" fmla="*/ 0 w 476349"/>
                    <a:gd name="connsiteY0" fmla="*/ 0 h 540543"/>
                    <a:gd name="connsiteX1" fmla="*/ 49711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6855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468 w 476349"/>
                    <a:gd name="connsiteY1" fmla="*/ 5405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9236 w 476349"/>
                    <a:gd name="connsiteY1" fmla="*/ 5024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2568 w 476349"/>
                    <a:gd name="connsiteY1" fmla="*/ 52863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35424 w 476349"/>
                    <a:gd name="connsiteY1" fmla="*/ 538159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5555 w 476349"/>
                    <a:gd name="connsiteY2" fmla="*/ 54054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39837 w 476349"/>
                    <a:gd name="connsiteY2" fmla="*/ 52149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385069 w 476349"/>
                    <a:gd name="connsiteY2" fmla="*/ 434315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6349 w 476349"/>
                    <a:gd name="connsiteY2" fmla="*/ 547684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794 w 470480"/>
                    <a:gd name="connsiteY0" fmla="*/ 0 h 547685"/>
                    <a:gd name="connsiteX1" fmla="*/ 794 w 470480"/>
                    <a:gd name="connsiteY1" fmla="*/ 547685 h 547685"/>
                    <a:gd name="connsiteX2" fmla="*/ 470480 w 470480"/>
                    <a:gd name="connsiteY2" fmla="*/ 547685 h 547685"/>
                    <a:gd name="connsiteX3" fmla="*/ 469686 w 470480"/>
                    <a:gd name="connsiteY3" fmla="*/ 1 h 547685"/>
                    <a:gd name="connsiteX4" fmla="*/ 313124 w 470480"/>
                    <a:gd name="connsiteY4" fmla="*/ 1 h 547685"/>
                    <a:gd name="connsiteX5" fmla="*/ 313124 w 470480"/>
                    <a:gd name="connsiteY5" fmla="*/ 273843 h 547685"/>
                    <a:gd name="connsiteX6" fmla="*/ 153280 w 470480"/>
                    <a:gd name="connsiteY6" fmla="*/ 273843 h 547685"/>
                    <a:gd name="connsiteX7" fmla="*/ 153280 w 470480"/>
                    <a:gd name="connsiteY7" fmla="*/ 1 h 547685"/>
                    <a:gd name="connsiteX8" fmla="*/ 794 w 470480"/>
                    <a:gd name="connsiteY8" fmla="*/ 0 h 547685"/>
                    <a:gd name="connsiteX0" fmla="*/ 72232 w 470480"/>
                    <a:gd name="connsiteY0" fmla="*/ 114299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2232 w 470480"/>
                    <a:gd name="connsiteY8" fmla="*/ 114299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212804 w 470480"/>
                    <a:gd name="connsiteY6" fmla="*/ 223834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22324 w 470480"/>
                    <a:gd name="connsiteY7" fmla="*/ 66675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05980 w 470480"/>
                    <a:gd name="connsiteY5" fmla="*/ 25955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266092 w 470480"/>
                    <a:gd name="connsiteY5" fmla="*/ 20478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67892 w 470480"/>
                    <a:gd name="connsiteY4" fmla="*/ 88107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31586 w 470480"/>
                    <a:gd name="connsiteY3" fmla="*/ 66675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532392"/>
                    <a:gd name="connsiteY0" fmla="*/ 40482 h 588166"/>
                    <a:gd name="connsiteX1" fmla="*/ 794 w 532392"/>
                    <a:gd name="connsiteY1" fmla="*/ 588166 h 588166"/>
                    <a:gd name="connsiteX2" fmla="*/ 470480 w 532392"/>
                    <a:gd name="connsiteY2" fmla="*/ 588166 h 588166"/>
                    <a:gd name="connsiteX3" fmla="*/ 531598 w 532392"/>
                    <a:gd name="connsiteY3" fmla="*/ 0 h 588166"/>
                    <a:gd name="connsiteX4" fmla="*/ 313917 w 532392"/>
                    <a:gd name="connsiteY4" fmla="*/ 40482 h 588166"/>
                    <a:gd name="connsiteX5" fmla="*/ 313917 w 532392"/>
                    <a:gd name="connsiteY5" fmla="*/ 314323 h 588166"/>
                    <a:gd name="connsiteX6" fmla="*/ 157355 w 532392"/>
                    <a:gd name="connsiteY6" fmla="*/ 314323 h 588166"/>
                    <a:gd name="connsiteX7" fmla="*/ 157355 w 532392"/>
                    <a:gd name="connsiteY7" fmla="*/ 40482 h 588166"/>
                    <a:gd name="connsiteX8" fmla="*/ 793 w 532392"/>
                    <a:gd name="connsiteY8" fmla="*/ 40482 h 588166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20474 w 471273"/>
                    <a:gd name="connsiteY2" fmla="*/ 49053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82387"/>
                    <a:gd name="connsiteY0" fmla="*/ 1 h 559591"/>
                    <a:gd name="connsiteX1" fmla="*/ 794 w 482387"/>
                    <a:gd name="connsiteY1" fmla="*/ 547685 h 559591"/>
                    <a:gd name="connsiteX2" fmla="*/ 482387 w 482387"/>
                    <a:gd name="connsiteY2" fmla="*/ 559591 h 559591"/>
                    <a:gd name="connsiteX3" fmla="*/ 470479 w 482387"/>
                    <a:gd name="connsiteY3" fmla="*/ 0 h 559591"/>
                    <a:gd name="connsiteX4" fmla="*/ 313917 w 482387"/>
                    <a:gd name="connsiteY4" fmla="*/ 1 h 559591"/>
                    <a:gd name="connsiteX5" fmla="*/ 313917 w 482387"/>
                    <a:gd name="connsiteY5" fmla="*/ 273842 h 559591"/>
                    <a:gd name="connsiteX6" fmla="*/ 157355 w 482387"/>
                    <a:gd name="connsiteY6" fmla="*/ 273842 h 559591"/>
                    <a:gd name="connsiteX7" fmla="*/ 157355 w 482387"/>
                    <a:gd name="connsiteY7" fmla="*/ 1 h 559591"/>
                    <a:gd name="connsiteX8" fmla="*/ 793 w 482387"/>
                    <a:gd name="connsiteY8" fmla="*/ 1 h 559591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14523 w 471273"/>
                    <a:gd name="connsiteY2" fmla="*/ 500059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533585"/>
                    <a:gd name="connsiteY0" fmla="*/ 1 h 609596"/>
                    <a:gd name="connsiteX1" fmla="*/ 794 w 533585"/>
                    <a:gd name="connsiteY1" fmla="*/ 547685 h 609596"/>
                    <a:gd name="connsiteX2" fmla="*/ 533585 w 533585"/>
                    <a:gd name="connsiteY2" fmla="*/ 609596 h 609596"/>
                    <a:gd name="connsiteX3" fmla="*/ 470479 w 533585"/>
                    <a:gd name="connsiteY3" fmla="*/ 0 h 609596"/>
                    <a:gd name="connsiteX4" fmla="*/ 313917 w 533585"/>
                    <a:gd name="connsiteY4" fmla="*/ 1 h 609596"/>
                    <a:gd name="connsiteX5" fmla="*/ 313917 w 533585"/>
                    <a:gd name="connsiteY5" fmla="*/ 273842 h 609596"/>
                    <a:gd name="connsiteX6" fmla="*/ 157355 w 533585"/>
                    <a:gd name="connsiteY6" fmla="*/ 273842 h 609596"/>
                    <a:gd name="connsiteX7" fmla="*/ 157355 w 533585"/>
                    <a:gd name="connsiteY7" fmla="*/ 1 h 609596"/>
                    <a:gd name="connsiteX8" fmla="*/ 793 w 533585"/>
                    <a:gd name="connsiteY8" fmla="*/ 1 h 609596"/>
                    <a:gd name="connsiteX0" fmla="*/ 793 w 471673"/>
                    <a:gd name="connsiteY0" fmla="*/ 1 h 550065"/>
                    <a:gd name="connsiteX1" fmla="*/ 794 w 471673"/>
                    <a:gd name="connsiteY1" fmla="*/ 547685 h 550065"/>
                    <a:gd name="connsiteX2" fmla="*/ 471673 w 471673"/>
                    <a:gd name="connsiteY2" fmla="*/ 550065 h 550065"/>
                    <a:gd name="connsiteX3" fmla="*/ 470479 w 471673"/>
                    <a:gd name="connsiteY3" fmla="*/ 0 h 550065"/>
                    <a:gd name="connsiteX4" fmla="*/ 313917 w 471673"/>
                    <a:gd name="connsiteY4" fmla="*/ 1 h 550065"/>
                    <a:gd name="connsiteX5" fmla="*/ 313917 w 471673"/>
                    <a:gd name="connsiteY5" fmla="*/ 273842 h 550065"/>
                    <a:gd name="connsiteX6" fmla="*/ 157355 w 471673"/>
                    <a:gd name="connsiteY6" fmla="*/ 273842 h 550065"/>
                    <a:gd name="connsiteX7" fmla="*/ 157355 w 471673"/>
                    <a:gd name="connsiteY7" fmla="*/ 1 h 550065"/>
                    <a:gd name="connsiteX8" fmla="*/ 793 w 471673"/>
                    <a:gd name="connsiteY8" fmla="*/ 1 h 55006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30004 w 471273"/>
                    <a:gd name="connsiteY2" fmla="*/ 483390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095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273" h="547685">
                      <a:moveTo>
                        <a:pt x="793" y="1"/>
                      </a:moveTo>
                      <a:cubicBezTo>
                        <a:pt x="1587" y="180182"/>
                        <a:pt x="0" y="367504"/>
                        <a:pt x="794" y="547685"/>
                      </a:cubicBezTo>
                      <a:lnTo>
                        <a:pt x="470480" y="547684"/>
                      </a:lnTo>
                      <a:cubicBezTo>
                        <a:pt x="469686" y="367503"/>
                        <a:pt x="471273" y="180181"/>
                        <a:pt x="470479" y="0"/>
                      </a:cubicBezTo>
                      <a:lnTo>
                        <a:pt x="313917" y="1"/>
                      </a:lnTo>
                      <a:cubicBezTo>
                        <a:pt x="313123" y="92870"/>
                        <a:pt x="314711" y="180973"/>
                        <a:pt x="313917" y="273842"/>
                      </a:cubicBezTo>
                      <a:lnTo>
                        <a:pt x="157355" y="273842"/>
                      </a:lnTo>
                      <a:cubicBezTo>
                        <a:pt x="158149" y="183355"/>
                        <a:pt x="156561" y="90488"/>
                        <a:pt x="157355" y="1"/>
                      </a:cubicBezTo>
                      <a:lnTo>
                        <a:pt x="793" y="1"/>
                      </a:lnTo>
                      <a:close/>
                    </a:path>
                  </a:pathLst>
                </a:cu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 rot="16200000">
                  <a:off x="380525" y="2748285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 rot="16200000">
                  <a:off x="1709643" y="2748285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 rot="16200000">
                  <a:off x="1045084" y="2696368"/>
                  <a:ext cx="990667" cy="292891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 rot="16200000">
                  <a:off x="380525" y="4353246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 rot="16200000">
                  <a:off x="1709643" y="4353246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 rot="16200000">
                  <a:off x="1045084" y="4301329"/>
                  <a:ext cx="990667" cy="292891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Group 331"/>
              <p:cNvGrpSpPr/>
              <p:nvPr/>
            </p:nvGrpSpPr>
            <p:grpSpPr>
              <a:xfrm>
                <a:off x="3881469" y="4901805"/>
                <a:ext cx="346711" cy="707786"/>
                <a:chOff x="302417" y="1038227"/>
                <a:chExt cx="2471737" cy="5045876"/>
              </a:xfrm>
            </p:grpSpPr>
            <p:sp>
              <p:nvSpPr>
                <p:cNvPr id="121" name="Trapezoid 120"/>
                <p:cNvSpPr/>
                <p:nvPr/>
              </p:nvSpPr>
              <p:spPr>
                <a:xfrm flipV="1">
                  <a:off x="902494" y="1578253"/>
                  <a:ext cx="1271588" cy="217714"/>
                </a:xfrm>
                <a:prstGeom prst="trapezoid">
                  <a:avLst>
                    <a:gd name="adj" fmla="val 59031"/>
                  </a:avLst>
                </a:prstGeom>
                <a:solidFill>
                  <a:srgbClr val="DDC515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Parallelogram 121"/>
                <p:cNvSpPr/>
                <p:nvPr/>
              </p:nvSpPr>
              <p:spPr>
                <a:xfrm flipH="1">
                  <a:off x="434570" y="1578253"/>
                  <a:ext cx="596511" cy="217714"/>
                </a:xfrm>
                <a:prstGeom prst="parallelogram">
                  <a:avLst>
                    <a:gd name="adj" fmla="val 59031"/>
                  </a:avLst>
                </a:prstGeom>
                <a:solidFill>
                  <a:srgbClr val="A1900F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Parallelogram 122"/>
                <p:cNvSpPr/>
                <p:nvPr/>
              </p:nvSpPr>
              <p:spPr>
                <a:xfrm>
                  <a:off x="2046678" y="1578253"/>
                  <a:ext cx="601273" cy="217714"/>
                </a:xfrm>
                <a:prstGeom prst="parallelogram">
                  <a:avLst>
                    <a:gd name="adj" fmla="val 59031"/>
                  </a:avLst>
                </a:prstGeom>
                <a:solidFill>
                  <a:srgbClr val="F1E16B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554833" y="1795967"/>
                  <a:ext cx="476248" cy="189057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031081" y="1795967"/>
                  <a:ext cx="1015596" cy="189057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046678" y="1795967"/>
                  <a:ext cx="476248" cy="189057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09000" y="1985024"/>
                  <a:ext cx="469172" cy="189057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1078172" y="1985024"/>
                  <a:ext cx="921414" cy="189057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1999587" y="1985024"/>
                  <a:ext cx="469172" cy="189057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540405" y="484901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 flipH="1">
                  <a:off x="2204518" y="3779050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 flipH="1">
                  <a:off x="1931206" y="3779050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1149613" y="2174081"/>
                  <a:ext cx="781581" cy="3209925"/>
                </a:xfrm>
                <a:prstGeom prst="rect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681037" y="2174080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681037" y="2441574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681037" y="2709067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681037" y="2976561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681037" y="3244055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81037" y="3511549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681037" y="3779042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81037" y="4046536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81037" y="4314030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681037" y="4581524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681037" y="4849018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81037" y="5116511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681037" y="5384005"/>
                  <a:ext cx="1718732" cy="0"/>
                </a:xfrm>
                <a:prstGeom prst="line">
                  <a:avLst/>
                </a:prstGeom>
                <a:no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7" name="Rectangle 146"/>
                <p:cNvSpPr/>
                <p:nvPr/>
              </p:nvSpPr>
              <p:spPr>
                <a:xfrm>
                  <a:off x="1149613" y="2709067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1540405" y="2709067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1149613" y="3244053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1540405" y="3244053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1149613" y="3779039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540405" y="3779039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149613" y="4314025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1540405" y="4314025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1149613" y="484901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1285609" y="2441574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1149613" y="244157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1795198" y="244157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1285609" y="2976560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1149613" y="2976560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1795198" y="2976560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1285609" y="3511546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1149613" y="3511546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1795198" y="3511546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1285609" y="4046532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1149613" y="4046532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1795198" y="4046532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1285609" y="4581518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149613" y="4581518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795198" y="4581518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285609" y="5116504"/>
                  <a:ext cx="509588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149613" y="511650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1795198" y="5116504"/>
                  <a:ext cx="135996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 flipH="1">
                  <a:off x="1931221" y="2441583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 flipH="1">
                  <a:off x="1931220" y="2976569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 flipH="1">
                  <a:off x="1931219" y="3511555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 flipH="1">
                  <a:off x="1931218" y="4046541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 flipH="1">
                  <a:off x="1931217" y="4581527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 flipH="1">
                  <a:off x="1931216" y="5116513"/>
                  <a:ext cx="468576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 flipH="1">
                  <a:off x="2204533" y="2174089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 flipH="1">
                  <a:off x="1931221" y="2174089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 flipH="1">
                  <a:off x="2204528" y="2709076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 flipH="1">
                  <a:off x="1931216" y="2709076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 flipH="1">
                  <a:off x="2204523" y="3244063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 flipH="1">
                  <a:off x="1931211" y="3244063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 flipH="1">
                  <a:off x="2204513" y="4314037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 flipH="1">
                  <a:off x="1931201" y="4314037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 flipH="1">
                  <a:off x="2204508" y="4849024"/>
                  <a:ext cx="19526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 flipH="1">
                  <a:off x="1931196" y="4849024"/>
                  <a:ext cx="273312" cy="26749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681039" y="3511546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81042" y="5116504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76306" y="2709067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81037" y="2441574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681038" y="2976560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5" name="Group 294"/>
                <p:cNvGrpSpPr/>
                <p:nvPr/>
              </p:nvGrpSpPr>
              <p:grpSpPr>
                <a:xfrm>
                  <a:off x="681039" y="2174080"/>
                  <a:ext cx="468574" cy="267493"/>
                  <a:chOff x="681039" y="2174080"/>
                  <a:chExt cx="468574" cy="267493"/>
                </a:xfrm>
              </p:grpSpPr>
              <p:sp>
                <p:nvSpPr>
                  <p:cNvPr id="224" name="Rectangle 223"/>
                  <p:cNvSpPr/>
                  <p:nvPr/>
                </p:nvSpPr>
                <p:spPr>
                  <a:xfrm>
                    <a:off x="681039" y="2174080"/>
                    <a:ext cx="195262" cy="267493"/>
                  </a:xfrm>
                  <a:prstGeom prst="rect">
                    <a:avLst/>
                  </a:prstGeom>
                  <a:solidFill>
                    <a:srgbClr val="BEAA12"/>
                  </a:solidFill>
                  <a:ln w="1270">
                    <a:solidFill>
                      <a:srgbClr val="82740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876301" y="2174080"/>
                    <a:ext cx="273312" cy="267493"/>
                  </a:xfrm>
                  <a:prstGeom prst="rect">
                    <a:avLst/>
                  </a:prstGeom>
                  <a:solidFill>
                    <a:srgbClr val="BEAA12"/>
                  </a:solidFill>
                  <a:ln w="1270">
                    <a:solidFill>
                      <a:srgbClr val="82740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96" name="Rectangle 195"/>
                <p:cNvSpPr/>
                <p:nvPr/>
              </p:nvSpPr>
              <p:spPr>
                <a:xfrm>
                  <a:off x="681044" y="2709067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81049" y="3244054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76311" y="3244054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876316" y="3779041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876321" y="4314028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81040" y="4046532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681041" y="4581518"/>
                  <a:ext cx="468576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81054" y="3779041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681059" y="4314028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81064" y="4849015"/>
                  <a:ext cx="19526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876326" y="4849015"/>
                  <a:ext cx="273312" cy="26749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149613" y="217408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1540405" y="2174081"/>
                  <a:ext cx="390791" cy="26749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490840" y="5383997"/>
                  <a:ext cx="507219" cy="35005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998059" y="5383997"/>
                  <a:ext cx="1081641" cy="35005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2079701" y="5383997"/>
                  <a:ext cx="507219" cy="35005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02417" y="5734050"/>
                  <a:ext cx="598122" cy="350053"/>
                </a:xfrm>
                <a:prstGeom prst="rect">
                  <a:avLst/>
                </a:pr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900539" y="5734050"/>
                  <a:ext cx="1275493" cy="350053"/>
                </a:xfrm>
                <a:prstGeom prst="rect">
                  <a:avLst/>
                </a:pr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2176032" y="5734050"/>
                  <a:ext cx="598122" cy="350053"/>
                </a:xfrm>
                <a:prstGeom prst="rect">
                  <a:avLst/>
                </a:pr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2169990" y="1038227"/>
                  <a:ext cx="477961" cy="540026"/>
                </a:xfrm>
                <a:custGeom>
                  <a:avLst/>
                  <a:gdLst>
                    <a:gd name="connsiteX0" fmla="*/ 0 w 476250"/>
                    <a:gd name="connsiteY0" fmla="*/ 2381 h 542925"/>
                    <a:gd name="connsiteX1" fmla="*/ 2381 w 476250"/>
                    <a:gd name="connsiteY1" fmla="*/ 542925 h 542925"/>
                    <a:gd name="connsiteX2" fmla="*/ 476250 w 476250"/>
                    <a:gd name="connsiteY2" fmla="*/ 542925 h 542925"/>
                    <a:gd name="connsiteX3" fmla="*/ 473869 w 476250"/>
                    <a:gd name="connsiteY3" fmla="*/ 2381 h 542925"/>
                    <a:gd name="connsiteX4" fmla="*/ 323850 w 476250"/>
                    <a:gd name="connsiteY4" fmla="*/ 0 h 542925"/>
                    <a:gd name="connsiteX5" fmla="*/ 321469 w 476250"/>
                    <a:gd name="connsiteY5" fmla="*/ 278606 h 542925"/>
                    <a:gd name="connsiteX6" fmla="*/ 159544 w 476250"/>
                    <a:gd name="connsiteY6" fmla="*/ 276225 h 542925"/>
                    <a:gd name="connsiteX7" fmla="*/ 161925 w 476250"/>
                    <a:gd name="connsiteY7" fmla="*/ 4763 h 542925"/>
                    <a:gd name="connsiteX8" fmla="*/ 0 w 476250"/>
                    <a:gd name="connsiteY8" fmla="*/ 2381 h 542925"/>
                    <a:gd name="connsiteX0" fmla="*/ 36513 w 474663"/>
                    <a:gd name="connsiteY0" fmla="*/ 50006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6513 w 474663"/>
                    <a:gd name="connsiteY8" fmla="*/ 50006 h 542925"/>
                    <a:gd name="connsiteX0" fmla="*/ 3175 w 474663"/>
                    <a:gd name="connsiteY0" fmla="*/ 4762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175 w 474663"/>
                    <a:gd name="connsiteY8" fmla="*/ 4762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1464 w 474663"/>
                    <a:gd name="connsiteY8" fmla="*/ 0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24621 w 474663"/>
                    <a:gd name="connsiteY7" fmla="*/ 109536 h 542925"/>
                    <a:gd name="connsiteX8" fmla="*/ 1464 w 474663"/>
                    <a:gd name="connsiteY8" fmla="*/ 0 h 542925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7957 w 474663"/>
                    <a:gd name="connsiteY6" fmla="*/ 276227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78788 w 474663"/>
                    <a:gd name="connsiteY6" fmla="*/ 2357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274638 w 474663"/>
                    <a:gd name="connsiteY5" fmla="*/ 247652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77031 w 474663"/>
                    <a:gd name="connsiteY4" fmla="*/ 83346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48457 w 474663"/>
                    <a:gd name="connsiteY4" fmla="*/ 40483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52387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19050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7840"/>
                    <a:gd name="connsiteY0" fmla="*/ 2 h 542927"/>
                    <a:gd name="connsiteX1" fmla="*/ 794 w 477840"/>
                    <a:gd name="connsiteY1" fmla="*/ 542927 h 542927"/>
                    <a:gd name="connsiteX2" fmla="*/ 474663 w 477840"/>
                    <a:gd name="connsiteY2" fmla="*/ 542927 h 542927"/>
                    <a:gd name="connsiteX3" fmla="*/ 477046 w 477840"/>
                    <a:gd name="connsiteY3" fmla="*/ 2381 h 542927"/>
                    <a:gd name="connsiteX4" fmla="*/ 316344 w 477840"/>
                    <a:gd name="connsiteY4" fmla="*/ 4 h 542927"/>
                    <a:gd name="connsiteX5" fmla="*/ 316344 w 477840"/>
                    <a:gd name="connsiteY5" fmla="*/ 273846 h 542927"/>
                    <a:gd name="connsiteX6" fmla="*/ 159782 w 477840"/>
                    <a:gd name="connsiteY6" fmla="*/ 273846 h 542927"/>
                    <a:gd name="connsiteX7" fmla="*/ 157959 w 477840"/>
                    <a:gd name="connsiteY7" fmla="*/ 0 h 542927"/>
                    <a:gd name="connsiteX8" fmla="*/ 1464 w 477840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1 w 474663"/>
                    <a:gd name="connsiteY3" fmla="*/ 4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8944 w 474663"/>
                    <a:gd name="connsiteY3" fmla="*/ 4763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4181 w 474663"/>
                    <a:gd name="connsiteY3" fmla="*/ 57158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5430"/>
                    <a:gd name="connsiteY0" fmla="*/ 2 h 542927"/>
                    <a:gd name="connsiteX1" fmla="*/ 794 w 475430"/>
                    <a:gd name="connsiteY1" fmla="*/ 542927 h 542927"/>
                    <a:gd name="connsiteX2" fmla="*/ 474663 w 475430"/>
                    <a:gd name="connsiteY2" fmla="*/ 542927 h 542927"/>
                    <a:gd name="connsiteX3" fmla="*/ 474636 w 475430"/>
                    <a:gd name="connsiteY3" fmla="*/ 76208 h 542927"/>
                    <a:gd name="connsiteX4" fmla="*/ 316344 w 475430"/>
                    <a:gd name="connsiteY4" fmla="*/ 4 h 542927"/>
                    <a:gd name="connsiteX5" fmla="*/ 316344 w 475430"/>
                    <a:gd name="connsiteY5" fmla="*/ 273846 h 542927"/>
                    <a:gd name="connsiteX6" fmla="*/ 159782 w 475430"/>
                    <a:gd name="connsiteY6" fmla="*/ 273846 h 542927"/>
                    <a:gd name="connsiteX7" fmla="*/ 157959 w 475430"/>
                    <a:gd name="connsiteY7" fmla="*/ 0 h 542927"/>
                    <a:gd name="connsiteX8" fmla="*/ 1464 w 475430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63 w 475431"/>
                    <a:gd name="connsiteY2" fmla="*/ 542927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02598 w 475431"/>
                    <a:gd name="connsiteY2" fmla="*/ 497685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35 w 475431"/>
                    <a:gd name="connsiteY2" fmla="*/ 540030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0 w 473967"/>
                    <a:gd name="connsiteY0" fmla="*/ 2 h 540030"/>
                    <a:gd name="connsiteX1" fmla="*/ 94551 w 473967"/>
                    <a:gd name="connsiteY1" fmla="*/ 478635 h 540030"/>
                    <a:gd name="connsiteX2" fmla="*/ 473171 w 473967"/>
                    <a:gd name="connsiteY2" fmla="*/ 540030 h 540030"/>
                    <a:gd name="connsiteX3" fmla="*/ 473173 w 473967"/>
                    <a:gd name="connsiteY3" fmla="*/ 4 h 540030"/>
                    <a:gd name="connsiteX4" fmla="*/ 314880 w 473967"/>
                    <a:gd name="connsiteY4" fmla="*/ 4 h 540030"/>
                    <a:gd name="connsiteX5" fmla="*/ 314880 w 473967"/>
                    <a:gd name="connsiteY5" fmla="*/ 273846 h 540030"/>
                    <a:gd name="connsiteX6" fmla="*/ 158318 w 473967"/>
                    <a:gd name="connsiteY6" fmla="*/ 273846 h 540030"/>
                    <a:gd name="connsiteX7" fmla="*/ 156495 w 473967"/>
                    <a:gd name="connsiteY7" fmla="*/ 0 h 540030"/>
                    <a:gd name="connsiteX8" fmla="*/ 0 w 473967"/>
                    <a:gd name="connsiteY8" fmla="*/ 2 h 540030"/>
                    <a:gd name="connsiteX0" fmla="*/ 794 w 474761"/>
                    <a:gd name="connsiteY0" fmla="*/ 2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794 w 474761"/>
                    <a:gd name="connsiteY8" fmla="*/ 2 h 540030"/>
                    <a:gd name="connsiteX0" fmla="*/ 67469 w 474761"/>
                    <a:gd name="connsiteY0" fmla="*/ 111920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67469 w 474761"/>
                    <a:gd name="connsiteY8" fmla="*/ 111920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95345 w 474761"/>
                    <a:gd name="connsiteY6" fmla="*/ 321472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9051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80991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47761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144 w 481905"/>
                    <a:gd name="connsiteY0" fmla="*/ 4 h 544793"/>
                    <a:gd name="connsiteX1" fmla="*/ 794 w 481905"/>
                    <a:gd name="connsiteY1" fmla="*/ 544793 h 544793"/>
                    <a:gd name="connsiteX2" fmla="*/ 481109 w 481905"/>
                    <a:gd name="connsiteY2" fmla="*/ 540030 h 544793"/>
                    <a:gd name="connsiteX3" fmla="*/ 481111 w 481905"/>
                    <a:gd name="connsiteY3" fmla="*/ 4 h 544793"/>
                    <a:gd name="connsiteX4" fmla="*/ 322818 w 481905"/>
                    <a:gd name="connsiteY4" fmla="*/ 4 h 544793"/>
                    <a:gd name="connsiteX5" fmla="*/ 322817 w 481905"/>
                    <a:gd name="connsiteY5" fmla="*/ 273846 h 544793"/>
                    <a:gd name="connsiteX6" fmla="*/ 166255 w 481905"/>
                    <a:gd name="connsiteY6" fmla="*/ 273846 h 544793"/>
                    <a:gd name="connsiteX7" fmla="*/ 164433 w 481905"/>
                    <a:gd name="connsiteY7" fmla="*/ 0 h 544793"/>
                    <a:gd name="connsiteX8" fmla="*/ 7144 w 481905"/>
                    <a:gd name="connsiteY8" fmla="*/ 4 h 544793"/>
                    <a:gd name="connsiteX0" fmla="*/ 0 w 474761"/>
                    <a:gd name="connsiteY0" fmla="*/ 4 h 544793"/>
                    <a:gd name="connsiteX1" fmla="*/ 46136 w 474761"/>
                    <a:gd name="connsiteY1" fmla="*/ 544793 h 544793"/>
                    <a:gd name="connsiteX2" fmla="*/ 473965 w 474761"/>
                    <a:gd name="connsiteY2" fmla="*/ 540030 h 544793"/>
                    <a:gd name="connsiteX3" fmla="*/ 473967 w 474761"/>
                    <a:gd name="connsiteY3" fmla="*/ 4 h 544793"/>
                    <a:gd name="connsiteX4" fmla="*/ 315674 w 474761"/>
                    <a:gd name="connsiteY4" fmla="*/ 4 h 544793"/>
                    <a:gd name="connsiteX5" fmla="*/ 315673 w 474761"/>
                    <a:gd name="connsiteY5" fmla="*/ 273846 h 544793"/>
                    <a:gd name="connsiteX6" fmla="*/ 159111 w 474761"/>
                    <a:gd name="connsiteY6" fmla="*/ 273846 h 544793"/>
                    <a:gd name="connsiteX7" fmla="*/ 157289 w 474761"/>
                    <a:gd name="connsiteY7" fmla="*/ 0 h 544793"/>
                    <a:gd name="connsiteX8" fmla="*/ 0 w 474761"/>
                    <a:gd name="connsiteY8" fmla="*/ 4 h 544793"/>
                    <a:gd name="connsiteX0" fmla="*/ 0 w 474761"/>
                    <a:gd name="connsiteY0" fmla="*/ 4 h 540030"/>
                    <a:gd name="connsiteX1" fmla="*/ 4762 w 474761"/>
                    <a:gd name="connsiteY1" fmla="*/ 540026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4759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348553 w 475555"/>
                    <a:gd name="connsiteY2" fmla="*/ 423349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70242 w 475555"/>
                    <a:gd name="connsiteY4" fmla="*/ 85212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8083 w 475555"/>
                    <a:gd name="connsiteY7" fmla="*/ 513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28814 w 475555"/>
                    <a:gd name="connsiteY7" fmla="*/ 3861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225886 w 475555"/>
                    <a:gd name="connsiteY6" fmla="*/ 164303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249698 w 475555"/>
                    <a:gd name="connsiteY5" fmla="*/ 164303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71629 w 475555"/>
                    <a:gd name="connsiteY4" fmla="*/ 10239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28766 w 475555"/>
                    <a:gd name="connsiteY4" fmla="*/ 16665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60052 h 600078"/>
                    <a:gd name="connsiteX1" fmla="*/ 794 w 475555"/>
                    <a:gd name="connsiteY1" fmla="*/ 600078 h 600078"/>
                    <a:gd name="connsiteX2" fmla="*/ 475555 w 475555"/>
                    <a:gd name="connsiteY2" fmla="*/ 600078 h 600078"/>
                    <a:gd name="connsiteX3" fmla="*/ 474761 w 475555"/>
                    <a:gd name="connsiteY3" fmla="*/ 60052 h 600078"/>
                    <a:gd name="connsiteX4" fmla="*/ 258467 w 475555"/>
                    <a:gd name="connsiteY4" fmla="*/ 0 h 600078"/>
                    <a:gd name="connsiteX5" fmla="*/ 315711 w 475555"/>
                    <a:gd name="connsiteY5" fmla="*/ 333377 h 600078"/>
                    <a:gd name="connsiteX6" fmla="*/ 159149 w 475555"/>
                    <a:gd name="connsiteY6" fmla="*/ 333377 h 600078"/>
                    <a:gd name="connsiteX7" fmla="*/ 159149 w 475555"/>
                    <a:gd name="connsiteY7" fmla="*/ 59535 h 600078"/>
                    <a:gd name="connsiteX8" fmla="*/ 794 w 475555"/>
                    <a:gd name="connsiteY8" fmla="*/ 60052 h 600078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287136 w 475555"/>
                    <a:gd name="connsiteY5" fmla="*/ 214311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8605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43804 w 475555"/>
                    <a:gd name="connsiteY3" fmla="*/ 74335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36235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35074 w 475555"/>
                    <a:gd name="connsiteY3" fmla="*/ 43378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35424 w 476349"/>
                    <a:gd name="connsiteY0" fmla="*/ 60045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35424 w 476349"/>
                    <a:gd name="connsiteY8" fmla="*/ 60045 h 540543"/>
                    <a:gd name="connsiteX0" fmla="*/ 0 w 476349"/>
                    <a:gd name="connsiteY0" fmla="*/ 0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53476 w 529825"/>
                    <a:gd name="connsiteY0" fmla="*/ 0 h 648201"/>
                    <a:gd name="connsiteX1" fmla="*/ 794 w 529825"/>
                    <a:gd name="connsiteY1" fmla="*/ 648201 h 648201"/>
                    <a:gd name="connsiteX2" fmla="*/ 529031 w 529825"/>
                    <a:gd name="connsiteY2" fmla="*/ 540543 h 648201"/>
                    <a:gd name="connsiteX3" fmla="*/ 529031 w 529825"/>
                    <a:gd name="connsiteY3" fmla="*/ 0 h 648201"/>
                    <a:gd name="connsiteX4" fmla="*/ 372469 w 529825"/>
                    <a:gd name="connsiteY4" fmla="*/ 0 h 648201"/>
                    <a:gd name="connsiteX5" fmla="*/ 372469 w 529825"/>
                    <a:gd name="connsiteY5" fmla="*/ 273842 h 648201"/>
                    <a:gd name="connsiteX6" fmla="*/ 212625 w 529825"/>
                    <a:gd name="connsiteY6" fmla="*/ 273842 h 648201"/>
                    <a:gd name="connsiteX7" fmla="*/ 212625 w 529825"/>
                    <a:gd name="connsiteY7" fmla="*/ 0 h 648201"/>
                    <a:gd name="connsiteX8" fmla="*/ 53476 w 529825"/>
                    <a:gd name="connsiteY8" fmla="*/ 0 h 648201"/>
                    <a:gd name="connsiteX0" fmla="*/ 794 w 477143"/>
                    <a:gd name="connsiteY0" fmla="*/ 0 h 540543"/>
                    <a:gd name="connsiteX1" fmla="*/ 794 w 477143"/>
                    <a:gd name="connsiteY1" fmla="*/ 540543 h 540543"/>
                    <a:gd name="connsiteX2" fmla="*/ 476349 w 477143"/>
                    <a:gd name="connsiteY2" fmla="*/ 540543 h 540543"/>
                    <a:gd name="connsiteX3" fmla="*/ 476349 w 477143"/>
                    <a:gd name="connsiteY3" fmla="*/ 0 h 540543"/>
                    <a:gd name="connsiteX4" fmla="*/ 319787 w 477143"/>
                    <a:gd name="connsiteY4" fmla="*/ 0 h 540543"/>
                    <a:gd name="connsiteX5" fmla="*/ 319787 w 477143"/>
                    <a:gd name="connsiteY5" fmla="*/ 273842 h 540543"/>
                    <a:gd name="connsiteX6" fmla="*/ 159943 w 477143"/>
                    <a:gd name="connsiteY6" fmla="*/ 273842 h 540543"/>
                    <a:gd name="connsiteX7" fmla="*/ 159943 w 477143"/>
                    <a:gd name="connsiteY7" fmla="*/ 0 h 540543"/>
                    <a:gd name="connsiteX8" fmla="*/ 794 w 477143"/>
                    <a:gd name="connsiteY8" fmla="*/ 0 h 540543"/>
                    <a:gd name="connsiteX0" fmla="*/ 0 w 476349"/>
                    <a:gd name="connsiteY0" fmla="*/ 0 h 540543"/>
                    <a:gd name="connsiteX1" fmla="*/ 49711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6855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468 w 476349"/>
                    <a:gd name="connsiteY1" fmla="*/ 5405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9236 w 476349"/>
                    <a:gd name="connsiteY1" fmla="*/ 5024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2568 w 476349"/>
                    <a:gd name="connsiteY1" fmla="*/ 52863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35424 w 476349"/>
                    <a:gd name="connsiteY1" fmla="*/ 538159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5555 w 476349"/>
                    <a:gd name="connsiteY2" fmla="*/ 54054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39837 w 476349"/>
                    <a:gd name="connsiteY2" fmla="*/ 52149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385069 w 476349"/>
                    <a:gd name="connsiteY2" fmla="*/ 434315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6349 w 476349"/>
                    <a:gd name="connsiteY2" fmla="*/ 547684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794 w 470480"/>
                    <a:gd name="connsiteY0" fmla="*/ 0 h 547685"/>
                    <a:gd name="connsiteX1" fmla="*/ 794 w 470480"/>
                    <a:gd name="connsiteY1" fmla="*/ 547685 h 547685"/>
                    <a:gd name="connsiteX2" fmla="*/ 470480 w 470480"/>
                    <a:gd name="connsiteY2" fmla="*/ 547685 h 547685"/>
                    <a:gd name="connsiteX3" fmla="*/ 469686 w 470480"/>
                    <a:gd name="connsiteY3" fmla="*/ 1 h 547685"/>
                    <a:gd name="connsiteX4" fmla="*/ 313124 w 470480"/>
                    <a:gd name="connsiteY4" fmla="*/ 1 h 547685"/>
                    <a:gd name="connsiteX5" fmla="*/ 313124 w 470480"/>
                    <a:gd name="connsiteY5" fmla="*/ 273843 h 547685"/>
                    <a:gd name="connsiteX6" fmla="*/ 153280 w 470480"/>
                    <a:gd name="connsiteY6" fmla="*/ 273843 h 547685"/>
                    <a:gd name="connsiteX7" fmla="*/ 153280 w 470480"/>
                    <a:gd name="connsiteY7" fmla="*/ 1 h 547685"/>
                    <a:gd name="connsiteX8" fmla="*/ 794 w 470480"/>
                    <a:gd name="connsiteY8" fmla="*/ 0 h 547685"/>
                    <a:gd name="connsiteX0" fmla="*/ 72232 w 470480"/>
                    <a:gd name="connsiteY0" fmla="*/ 114299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2232 w 470480"/>
                    <a:gd name="connsiteY8" fmla="*/ 114299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212804 w 470480"/>
                    <a:gd name="connsiteY6" fmla="*/ 223834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22324 w 470480"/>
                    <a:gd name="connsiteY7" fmla="*/ 66675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05980 w 470480"/>
                    <a:gd name="connsiteY5" fmla="*/ 25955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266092 w 470480"/>
                    <a:gd name="connsiteY5" fmla="*/ 20478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67892 w 470480"/>
                    <a:gd name="connsiteY4" fmla="*/ 88107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31586 w 470480"/>
                    <a:gd name="connsiteY3" fmla="*/ 66675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532392"/>
                    <a:gd name="connsiteY0" fmla="*/ 40482 h 588166"/>
                    <a:gd name="connsiteX1" fmla="*/ 794 w 532392"/>
                    <a:gd name="connsiteY1" fmla="*/ 588166 h 588166"/>
                    <a:gd name="connsiteX2" fmla="*/ 470480 w 532392"/>
                    <a:gd name="connsiteY2" fmla="*/ 588166 h 588166"/>
                    <a:gd name="connsiteX3" fmla="*/ 531598 w 532392"/>
                    <a:gd name="connsiteY3" fmla="*/ 0 h 588166"/>
                    <a:gd name="connsiteX4" fmla="*/ 313917 w 532392"/>
                    <a:gd name="connsiteY4" fmla="*/ 40482 h 588166"/>
                    <a:gd name="connsiteX5" fmla="*/ 313917 w 532392"/>
                    <a:gd name="connsiteY5" fmla="*/ 314323 h 588166"/>
                    <a:gd name="connsiteX6" fmla="*/ 157355 w 532392"/>
                    <a:gd name="connsiteY6" fmla="*/ 314323 h 588166"/>
                    <a:gd name="connsiteX7" fmla="*/ 157355 w 532392"/>
                    <a:gd name="connsiteY7" fmla="*/ 40482 h 588166"/>
                    <a:gd name="connsiteX8" fmla="*/ 793 w 532392"/>
                    <a:gd name="connsiteY8" fmla="*/ 40482 h 588166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20474 w 471273"/>
                    <a:gd name="connsiteY2" fmla="*/ 49053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82387"/>
                    <a:gd name="connsiteY0" fmla="*/ 1 h 559591"/>
                    <a:gd name="connsiteX1" fmla="*/ 794 w 482387"/>
                    <a:gd name="connsiteY1" fmla="*/ 547685 h 559591"/>
                    <a:gd name="connsiteX2" fmla="*/ 482387 w 482387"/>
                    <a:gd name="connsiteY2" fmla="*/ 559591 h 559591"/>
                    <a:gd name="connsiteX3" fmla="*/ 470479 w 482387"/>
                    <a:gd name="connsiteY3" fmla="*/ 0 h 559591"/>
                    <a:gd name="connsiteX4" fmla="*/ 313917 w 482387"/>
                    <a:gd name="connsiteY4" fmla="*/ 1 h 559591"/>
                    <a:gd name="connsiteX5" fmla="*/ 313917 w 482387"/>
                    <a:gd name="connsiteY5" fmla="*/ 273842 h 559591"/>
                    <a:gd name="connsiteX6" fmla="*/ 157355 w 482387"/>
                    <a:gd name="connsiteY6" fmla="*/ 273842 h 559591"/>
                    <a:gd name="connsiteX7" fmla="*/ 157355 w 482387"/>
                    <a:gd name="connsiteY7" fmla="*/ 1 h 559591"/>
                    <a:gd name="connsiteX8" fmla="*/ 793 w 482387"/>
                    <a:gd name="connsiteY8" fmla="*/ 1 h 559591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14523 w 471273"/>
                    <a:gd name="connsiteY2" fmla="*/ 500059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533585"/>
                    <a:gd name="connsiteY0" fmla="*/ 1 h 609596"/>
                    <a:gd name="connsiteX1" fmla="*/ 794 w 533585"/>
                    <a:gd name="connsiteY1" fmla="*/ 547685 h 609596"/>
                    <a:gd name="connsiteX2" fmla="*/ 533585 w 533585"/>
                    <a:gd name="connsiteY2" fmla="*/ 609596 h 609596"/>
                    <a:gd name="connsiteX3" fmla="*/ 470479 w 533585"/>
                    <a:gd name="connsiteY3" fmla="*/ 0 h 609596"/>
                    <a:gd name="connsiteX4" fmla="*/ 313917 w 533585"/>
                    <a:gd name="connsiteY4" fmla="*/ 1 h 609596"/>
                    <a:gd name="connsiteX5" fmla="*/ 313917 w 533585"/>
                    <a:gd name="connsiteY5" fmla="*/ 273842 h 609596"/>
                    <a:gd name="connsiteX6" fmla="*/ 157355 w 533585"/>
                    <a:gd name="connsiteY6" fmla="*/ 273842 h 609596"/>
                    <a:gd name="connsiteX7" fmla="*/ 157355 w 533585"/>
                    <a:gd name="connsiteY7" fmla="*/ 1 h 609596"/>
                    <a:gd name="connsiteX8" fmla="*/ 793 w 533585"/>
                    <a:gd name="connsiteY8" fmla="*/ 1 h 609596"/>
                    <a:gd name="connsiteX0" fmla="*/ 793 w 471673"/>
                    <a:gd name="connsiteY0" fmla="*/ 1 h 550065"/>
                    <a:gd name="connsiteX1" fmla="*/ 794 w 471673"/>
                    <a:gd name="connsiteY1" fmla="*/ 547685 h 550065"/>
                    <a:gd name="connsiteX2" fmla="*/ 471673 w 471673"/>
                    <a:gd name="connsiteY2" fmla="*/ 550065 h 550065"/>
                    <a:gd name="connsiteX3" fmla="*/ 470479 w 471673"/>
                    <a:gd name="connsiteY3" fmla="*/ 0 h 550065"/>
                    <a:gd name="connsiteX4" fmla="*/ 313917 w 471673"/>
                    <a:gd name="connsiteY4" fmla="*/ 1 h 550065"/>
                    <a:gd name="connsiteX5" fmla="*/ 313917 w 471673"/>
                    <a:gd name="connsiteY5" fmla="*/ 273842 h 550065"/>
                    <a:gd name="connsiteX6" fmla="*/ 157355 w 471673"/>
                    <a:gd name="connsiteY6" fmla="*/ 273842 h 550065"/>
                    <a:gd name="connsiteX7" fmla="*/ 157355 w 471673"/>
                    <a:gd name="connsiteY7" fmla="*/ 1 h 550065"/>
                    <a:gd name="connsiteX8" fmla="*/ 793 w 471673"/>
                    <a:gd name="connsiteY8" fmla="*/ 1 h 55006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30004 w 471273"/>
                    <a:gd name="connsiteY2" fmla="*/ 483390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095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273" h="547685">
                      <a:moveTo>
                        <a:pt x="793" y="1"/>
                      </a:moveTo>
                      <a:cubicBezTo>
                        <a:pt x="1587" y="180182"/>
                        <a:pt x="0" y="367504"/>
                        <a:pt x="794" y="547685"/>
                      </a:cubicBezTo>
                      <a:lnTo>
                        <a:pt x="470480" y="547684"/>
                      </a:lnTo>
                      <a:cubicBezTo>
                        <a:pt x="469686" y="367503"/>
                        <a:pt x="471273" y="180181"/>
                        <a:pt x="470479" y="0"/>
                      </a:cubicBezTo>
                      <a:lnTo>
                        <a:pt x="313917" y="1"/>
                      </a:lnTo>
                      <a:cubicBezTo>
                        <a:pt x="313123" y="92870"/>
                        <a:pt x="314711" y="180973"/>
                        <a:pt x="313917" y="273842"/>
                      </a:cubicBezTo>
                      <a:lnTo>
                        <a:pt x="157355" y="273842"/>
                      </a:lnTo>
                      <a:cubicBezTo>
                        <a:pt x="158149" y="183355"/>
                        <a:pt x="156561" y="90488"/>
                        <a:pt x="157355" y="1"/>
                      </a:cubicBezTo>
                      <a:lnTo>
                        <a:pt x="793" y="1"/>
                      </a:lnTo>
                      <a:close/>
                    </a:path>
                  </a:pathLst>
                </a:custGeom>
                <a:solidFill>
                  <a:srgbClr val="F9F2BF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434570" y="1038227"/>
                  <a:ext cx="477961" cy="540026"/>
                </a:xfrm>
                <a:custGeom>
                  <a:avLst/>
                  <a:gdLst>
                    <a:gd name="connsiteX0" fmla="*/ 0 w 476250"/>
                    <a:gd name="connsiteY0" fmla="*/ 2381 h 542925"/>
                    <a:gd name="connsiteX1" fmla="*/ 2381 w 476250"/>
                    <a:gd name="connsiteY1" fmla="*/ 542925 h 542925"/>
                    <a:gd name="connsiteX2" fmla="*/ 476250 w 476250"/>
                    <a:gd name="connsiteY2" fmla="*/ 542925 h 542925"/>
                    <a:gd name="connsiteX3" fmla="*/ 473869 w 476250"/>
                    <a:gd name="connsiteY3" fmla="*/ 2381 h 542925"/>
                    <a:gd name="connsiteX4" fmla="*/ 323850 w 476250"/>
                    <a:gd name="connsiteY4" fmla="*/ 0 h 542925"/>
                    <a:gd name="connsiteX5" fmla="*/ 321469 w 476250"/>
                    <a:gd name="connsiteY5" fmla="*/ 278606 h 542925"/>
                    <a:gd name="connsiteX6" fmla="*/ 159544 w 476250"/>
                    <a:gd name="connsiteY6" fmla="*/ 276225 h 542925"/>
                    <a:gd name="connsiteX7" fmla="*/ 161925 w 476250"/>
                    <a:gd name="connsiteY7" fmla="*/ 4763 h 542925"/>
                    <a:gd name="connsiteX8" fmla="*/ 0 w 476250"/>
                    <a:gd name="connsiteY8" fmla="*/ 2381 h 542925"/>
                    <a:gd name="connsiteX0" fmla="*/ 36513 w 474663"/>
                    <a:gd name="connsiteY0" fmla="*/ 50006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6513 w 474663"/>
                    <a:gd name="connsiteY8" fmla="*/ 50006 h 542925"/>
                    <a:gd name="connsiteX0" fmla="*/ 3175 w 474663"/>
                    <a:gd name="connsiteY0" fmla="*/ 4762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175 w 474663"/>
                    <a:gd name="connsiteY8" fmla="*/ 4762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1464 w 474663"/>
                    <a:gd name="connsiteY8" fmla="*/ 0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24621 w 474663"/>
                    <a:gd name="connsiteY7" fmla="*/ 109536 h 542925"/>
                    <a:gd name="connsiteX8" fmla="*/ 1464 w 474663"/>
                    <a:gd name="connsiteY8" fmla="*/ 0 h 542925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7957 w 474663"/>
                    <a:gd name="connsiteY6" fmla="*/ 276227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78788 w 474663"/>
                    <a:gd name="connsiteY6" fmla="*/ 2357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274638 w 474663"/>
                    <a:gd name="connsiteY5" fmla="*/ 247652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77031 w 474663"/>
                    <a:gd name="connsiteY4" fmla="*/ 83346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48457 w 474663"/>
                    <a:gd name="connsiteY4" fmla="*/ 40483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52387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19050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7840"/>
                    <a:gd name="connsiteY0" fmla="*/ 2 h 542927"/>
                    <a:gd name="connsiteX1" fmla="*/ 794 w 477840"/>
                    <a:gd name="connsiteY1" fmla="*/ 542927 h 542927"/>
                    <a:gd name="connsiteX2" fmla="*/ 474663 w 477840"/>
                    <a:gd name="connsiteY2" fmla="*/ 542927 h 542927"/>
                    <a:gd name="connsiteX3" fmla="*/ 477046 w 477840"/>
                    <a:gd name="connsiteY3" fmla="*/ 2381 h 542927"/>
                    <a:gd name="connsiteX4" fmla="*/ 316344 w 477840"/>
                    <a:gd name="connsiteY4" fmla="*/ 4 h 542927"/>
                    <a:gd name="connsiteX5" fmla="*/ 316344 w 477840"/>
                    <a:gd name="connsiteY5" fmla="*/ 273846 h 542927"/>
                    <a:gd name="connsiteX6" fmla="*/ 159782 w 477840"/>
                    <a:gd name="connsiteY6" fmla="*/ 273846 h 542927"/>
                    <a:gd name="connsiteX7" fmla="*/ 157959 w 477840"/>
                    <a:gd name="connsiteY7" fmla="*/ 0 h 542927"/>
                    <a:gd name="connsiteX8" fmla="*/ 1464 w 477840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1 w 474663"/>
                    <a:gd name="connsiteY3" fmla="*/ 4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8944 w 474663"/>
                    <a:gd name="connsiteY3" fmla="*/ 4763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4181 w 474663"/>
                    <a:gd name="connsiteY3" fmla="*/ 57158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5430"/>
                    <a:gd name="connsiteY0" fmla="*/ 2 h 542927"/>
                    <a:gd name="connsiteX1" fmla="*/ 794 w 475430"/>
                    <a:gd name="connsiteY1" fmla="*/ 542927 h 542927"/>
                    <a:gd name="connsiteX2" fmla="*/ 474663 w 475430"/>
                    <a:gd name="connsiteY2" fmla="*/ 542927 h 542927"/>
                    <a:gd name="connsiteX3" fmla="*/ 474636 w 475430"/>
                    <a:gd name="connsiteY3" fmla="*/ 76208 h 542927"/>
                    <a:gd name="connsiteX4" fmla="*/ 316344 w 475430"/>
                    <a:gd name="connsiteY4" fmla="*/ 4 h 542927"/>
                    <a:gd name="connsiteX5" fmla="*/ 316344 w 475430"/>
                    <a:gd name="connsiteY5" fmla="*/ 273846 h 542927"/>
                    <a:gd name="connsiteX6" fmla="*/ 159782 w 475430"/>
                    <a:gd name="connsiteY6" fmla="*/ 273846 h 542927"/>
                    <a:gd name="connsiteX7" fmla="*/ 157959 w 475430"/>
                    <a:gd name="connsiteY7" fmla="*/ 0 h 542927"/>
                    <a:gd name="connsiteX8" fmla="*/ 1464 w 475430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63 w 475431"/>
                    <a:gd name="connsiteY2" fmla="*/ 542927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02598 w 475431"/>
                    <a:gd name="connsiteY2" fmla="*/ 497685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35 w 475431"/>
                    <a:gd name="connsiteY2" fmla="*/ 540030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0 w 473967"/>
                    <a:gd name="connsiteY0" fmla="*/ 2 h 540030"/>
                    <a:gd name="connsiteX1" fmla="*/ 94551 w 473967"/>
                    <a:gd name="connsiteY1" fmla="*/ 478635 h 540030"/>
                    <a:gd name="connsiteX2" fmla="*/ 473171 w 473967"/>
                    <a:gd name="connsiteY2" fmla="*/ 540030 h 540030"/>
                    <a:gd name="connsiteX3" fmla="*/ 473173 w 473967"/>
                    <a:gd name="connsiteY3" fmla="*/ 4 h 540030"/>
                    <a:gd name="connsiteX4" fmla="*/ 314880 w 473967"/>
                    <a:gd name="connsiteY4" fmla="*/ 4 h 540030"/>
                    <a:gd name="connsiteX5" fmla="*/ 314880 w 473967"/>
                    <a:gd name="connsiteY5" fmla="*/ 273846 h 540030"/>
                    <a:gd name="connsiteX6" fmla="*/ 158318 w 473967"/>
                    <a:gd name="connsiteY6" fmla="*/ 273846 h 540030"/>
                    <a:gd name="connsiteX7" fmla="*/ 156495 w 473967"/>
                    <a:gd name="connsiteY7" fmla="*/ 0 h 540030"/>
                    <a:gd name="connsiteX8" fmla="*/ 0 w 473967"/>
                    <a:gd name="connsiteY8" fmla="*/ 2 h 540030"/>
                    <a:gd name="connsiteX0" fmla="*/ 794 w 474761"/>
                    <a:gd name="connsiteY0" fmla="*/ 2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794 w 474761"/>
                    <a:gd name="connsiteY8" fmla="*/ 2 h 540030"/>
                    <a:gd name="connsiteX0" fmla="*/ 67469 w 474761"/>
                    <a:gd name="connsiteY0" fmla="*/ 111920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67469 w 474761"/>
                    <a:gd name="connsiteY8" fmla="*/ 111920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95345 w 474761"/>
                    <a:gd name="connsiteY6" fmla="*/ 321472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9051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80991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47761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144 w 481905"/>
                    <a:gd name="connsiteY0" fmla="*/ 4 h 544793"/>
                    <a:gd name="connsiteX1" fmla="*/ 794 w 481905"/>
                    <a:gd name="connsiteY1" fmla="*/ 544793 h 544793"/>
                    <a:gd name="connsiteX2" fmla="*/ 481109 w 481905"/>
                    <a:gd name="connsiteY2" fmla="*/ 540030 h 544793"/>
                    <a:gd name="connsiteX3" fmla="*/ 481111 w 481905"/>
                    <a:gd name="connsiteY3" fmla="*/ 4 h 544793"/>
                    <a:gd name="connsiteX4" fmla="*/ 322818 w 481905"/>
                    <a:gd name="connsiteY4" fmla="*/ 4 h 544793"/>
                    <a:gd name="connsiteX5" fmla="*/ 322817 w 481905"/>
                    <a:gd name="connsiteY5" fmla="*/ 273846 h 544793"/>
                    <a:gd name="connsiteX6" fmla="*/ 166255 w 481905"/>
                    <a:gd name="connsiteY6" fmla="*/ 273846 h 544793"/>
                    <a:gd name="connsiteX7" fmla="*/ 164433 w 481905"/>
                    <a:gd name="connsiteY7" fmla="*/ 0 h 544793"/>
                    <a:gd name="connsiteX8" fmla="*/ 7144 w 481905"/>
                    <a:gd name="connsiteY8" fmla="*/ 4 h 544793"/>
                    <a:gd name="connsiteX0" fmla="*/ 0 w 474761"/>
                    <a:gd name="connsiteY0" fmla="*/ 4 h 544793"/>
                    <a:gd name="connsiteX1" fmla="*/ 46136 w 474761"/>
                    <a:gd name="connsiteY1" fmla="*/ 544793 h 544793"/>
                    <a:gd name="connsiteX2" fmla="*/ 473965 w 474761"/>
                    <a:gd name="connsiteY2" fmla="*/ 540030 h 544793"/>
                    <a:gd name="connsiteX3" fmla="*/ 473967 w 474761"/>
                    <a:gd name="connsiteY3" fmla="*/ 4 h 544793"/>
                    <a:gd name="connsiteX4" fmla="*/ 315674 w 474761"/>
                    <a:gd name="connsiteY4" fmla="*/ 4 h 544793"/>
                    <a:gd name="connsiteX5" fmla="*/ 315673 w 474761"/>
                    <a:gd name="connsiteY5" fmla="*/ 273846 h 544793"/>
                    <a:gd name="connsiteX6" fmla="*/ 159111 w 474761"/>
                    <a:gd name="connsiteY6" fmla="*/ 273846 h 544793"/>
                    <a:gd name="connsiteX7" fmla="*/ 157289 w 474761"/>
                    <a:gd name="connsiteY7" fmla="*/ 0 h 544793"/>
                    <a:gd name="connsiteX8" fmla="*/ 0 w 474761"/>
                    <a:gd name="connsiteY8" fmla="*/ 4 h 544793"/>
                    <a:gd name="connsiteX0" fmla="*/ 0 w 474761"/>
                    <a:gd name="connsiteY0" fmla="*/ 4 h 540030"/>
                    <a:gd name="connsiteX1" fmla="*/ 4762 w 474761"/>
                    <a:gd name="connsiteY1" fmla="*/ 540026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4759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348553 w 475555"/>
                    <a:gd name="connsiteY2" fmla="*/ 423349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70242 w 475555"/>
                    <a:gd name="connsiteY4" fmla="*/ 85212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8083 w 475555"/>
                    <a:gd name="connsiteY7" fmla="*/ 513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28814 w 475555"/>
                    <a:gd name="connsiteY7" fmla="*/ 3861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225886 w 475555"/>
                    <a:gd name="connsiteY6" fmla="*/ 164303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249698 w 475555"/>
                    <a:gd name="connsiteY5" fmla="*/ 164303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71629 w 475555"/>
                    <a:gd name="connsiteY4" fmla="*/ 10239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28766 w 475555"/>
                    <a:gd name="connsiteY4" fmla="*/ 16665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60052 h 600078"/>
                    <a:gd name="connsiteX1" fmla="*/ 794 w 475555"/>
                    <a:gd name="connsiteY1" fmla="*/ 600078 h 600078"/>
                    <a:gd name="connsiteX2" fmla="*/ 475555 w 475555"/>
                    <a:gd name="connsiteY2" fmla="*/ 600078 h 600078"/>
                    <a:gd name="connsiteX3" fmla="*/ 474761 w 475555"/>
                    <a:gd name="connsiteY3" fmla="*/ 60052 h 600078"/>
                    <a:gd name="connsiteX4" fmla="*/ 258467 w 475555"/>
                    <a:gd name="connsiteY4" fmla="*/ 0 h 600078"/>
                    <a:gd name="connsiteX5" fmla="*/ 315711 w 475555"/>
                    <a:gd name="connsiteY5" fmla="*/ 333377 h 600078"/>
                    <a:gd name="connsiteX6" fmla="*/ 159149 w 475555"/>
                    <a:gd name="connsiteY6" fmla="*/ 333377 h 600078"/>
                    <a:gd name="connsiteX7" fmla="*/ 159149 w 475555"/>
                    <a:gd name="connsiteY7" fmla="*/ 59535 h 600078"/>
                    <a:gd name="connsiteX8" fmla="*/ 794 w 475555"/>
                    <a:gd name="connsiteY8" fmla="*/ 60052 h 600078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287136 w 475555"/>
                    <a:gd name="connsiteY5" fmla="*/ 214311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8605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43804 w 475555"/>
                    <a:gd name="connsiteY3" fmla="*/ 74335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36235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35074 w 475555"/>
                    <a:gd name="connsiteY3" fmla="*/ 43378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35424 w 476349"/>
                    <a:gd name="connsiteY0" fmla="*/ 60045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35424 w 476349"/>
                    <a:gd name="connsiteY8" fmla="*/ 60045 h 540543"/>
                    <a:gd name="connsiteX0" fmla="*/ 0 w 476349"/>
                    <a:gd name="connsiteY0" fmla="*/ 0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53476 w 529825"/>
                    <a:gd name="connsiteY0" fmla="*/ 0 h 648201"/>
                    <a:gd name="connsiteX1" fmla="*/ 794 w 529825"/>
                    <a:gd name="connsiteY1" fmla="*/ 648201 h 648201"/>
                    <a:gd name="connsiteX2" fmla="*/ 529031 w 529825"/>
                    <a:gd name="connsiteY2" fmla="*/ 540543 h 648201"/>
                    <a:gd name="connsiteX3" fmla="*/ 529031 w 529825"/>
                    <a:gd name="connsiteY3" fmla="*/ 0 h 648201"/>
                    <a:gd name="connsiteX4" fmla="*/ 372469 w 529825"/>
                    <a:gd name="connsiteY4" fmla="*/ 0 h 648201"/>
                    <a:gd name="connsiteX5" fmla="*/ 372469 w 529825"/>
                    <a:gd name="connsiteY5" fmla="*/ 273842 h 648201"/>
                    <a:gd name="connsiteX6" fmla="*/ 212625 w 529825"/>
                    <a:gd name="connsiteY6" fmla="*/ 273842 h 648201"/>
                    <a:gd name="connsiteX7" fmla="*/ 212625 w 529825"/>
                    <a:gd name="connsiteY7" fmla="*/ 0 h 648201"/>
                    <a:gd name="connsiteX8" fmla="*/ 53476 w 529825"/>
                    <a:gd name="connsiteY8" fmla="*/ 0 h 648201"/>
                    <a:gd name="connsiteX0" fmla="*/ 794 w 477143"/>
                    <a:gd name="connsiteY0" fmla="*/ 0 h 540543"/>
                    <a:gd name="connsiteX1" fmla="*/ 794 w 477143"/>
                    <a:gd name="connsiteY1" fmla="*/ 540543 h 540543"/>
                    <a:gd name="connsiteX2" fmla="*/ 476349 w 477143"/>
                    <a:gd name="connsiteY2" fmla="*/ 540543 h 540543"/>
                    <a:gd name="connsiteX3" fmla="*/ 476349 w 477143"/>
                    <a:gd name="connsiteY3" fmla="*/ 0 h 540543"/>
                    <a:gd name="connsiteX4" fmla="*/ 319787 w 477143"/>
                    <a:gd name="connsiteY4" fmla="*/ 0 h 540543"/>
                    <a:gd name="connsiteX5" fmla="*/ 319787 w 477143"/>
                    <a:gd name="connsiteY5" fmla="*/ 273842 h 540543"/>
                    <a:gd name="connsiteX6" fmla="*/ 159943 w 477143"/>
                    <a:gd name="connsiteY6" fmla="*/ 273842 h 540543"/>
                    <a:gd name="connsiteX7" fmla="*/ 159943 w 477143"/>
                    <a:gd name="connsiteY7" fmla="*/ 0 h 540543"/>
                    <a:gd name="connsiteX8" fmla="*/ 794 w 477143"/>
                    <a:gd name="connsiteY8" fmla="*/ 0 h 540543"/>
                    <a:gd name="connsiteX0" fmla="*/ 0 w 476349"/>
                    <a:gd name="connsiteY0" fmla="*/ 0 h 540543"/>
                    <a:gd name="connsiteX1" fmla="*/ 49711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6855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468 w 476349"/>
                    <a:gd name="connsiteY1" fmla="*/ 5405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9236 w 476349"/>
                    <a:gd name="connsiteY1" fmla="*/ 5024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2568 w 476349"/>
                    <a:gd name="connsiteY1" fmla="*/ 52863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35424 w 476349"/>
                    <a:gd name="connsiteY1" fmla="*/ 538159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5555 w 476349"/>
                    <a:gd name="connsiteY2" fmla="*/ 54054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39837 w 476349"/>
                    <a:gd name="connsiteY2" fmla="*/ 52149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385069 w 476349"/>
                    <a:gd name="connsiteY2" fmla="*/ 434315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6349 w 476349"/>
                    <a:gd name="connsiteY2" fmla="*/ 547684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794 w 470480"/>
                    <a:gd name="connsiteY0" fmla="*/ 0 h 547685"/>
                    <a:gd name="connsiteX1" fmla="*/ 794 w 470480"/>
                    <a:gd name="connsiteY1" fmla="*/ 547685 h 547685"/>
                    <a:gd name="connsiteX2" fmla="*/ 470480 w 470480"/>
                    <a:gd name="connsiteY2" fmla="*/ 547685 h 547685"/>
                    <a:gd name="connsiteX3" fmla="*/ 469686 w 470480"/>
                    <a:gd name="connsiteY3" fmla="*/ 1 h 547685"/>
                    <a:gd name="connsiteX4" fmla="*/ 313124 w 470480"/>
                    <a:gd name="connsiteY4" fmla="*/ 1 h 547685"/>
                    <a:gd name="connsiteX5" fmla="*/ 313124 w 470480"/>
                    <a:gd name="connsiteY5" fmla="*/ 273843 h 547685"/>
                    <a:gd name="connsiteX6" fmla="*/ 153280 w 470480"/>
                    <a:gd name="connsiteY6" fmla="*/ 273843 h 547685"/>
                    <a:gd name="connsiteX7" fmla="*/ 153280 w 470480"/>
                    <a:gd name="connsiteY7" fmla="*/ 1 h 547685"/>
                    <a:gd name="connsiteX8" fmla="*/ 794 w 470480"/>
                    <a:gd name="connsiteY8" fmla="*/ 0 h 547685"/>
                    <a:gd name="connsiteX0" fmla="*/ 72232 w 470480"/>
                    <a:gd name="connsiteY0" fmla="*/ 114299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2232 w 470480"/>
                    <a:gd name="connsiteY8" fmla="*/ 114299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212804 w 470480"/>
                    <a:gd name="connsiteY6" fmla="*/ 223834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22324 w 470480"/>
                    <a:gd name="connsiteY7" fmla="*/ 66675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05980 w 470480"/>
                    <a:gd name="connsiteY5" fmla="*/ 25955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266092 w 470480"/>
                    <a:gd name="connsiteY5" fmla="*/ 20478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67892 w 470480"/>
                    <a:gd name="connsiteY4" fmla="*/ 88107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31586 w 470480"/>
                    <a:gd name="connsiteY3" fmla="*/ 66675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532392"/>
                    <a:gd name="connsiteY0" fmla="*/ 40482 h 588166"/>
                    <a:gd name="connsiteX1" fmla="*/ 794 w 532392"/>
                    <a:gd name="connsiteY1" fmla="*/ 588166 h 588166"/>
                    <a:gd name="connsiteX2" fmla="*/ 470480 w 532392"/>
                    <a:gd name="connsiteY2" fmla="*/ 588166 h 588166"/>
                    <a:gd name="connsiteX3" fmla="*/ 531598 w 532392"/>
                    <a:gd name="connsiteY3" fmla="*/ 0 h 588166"/>
                    <a:gd name="connsiteX4" fmla="*/ 313917 w 532392"/>
                    <a:gd name="connsiteY4" fmla="*/ 40482 h 588166"/>
                    <a:gd name="connsiteX5" fmla="*/ 313917 w 532392"/>
                    <a:gd name="connsiteY5" fmla="*/ 314323 h 588166"/>
                    <a:gd name="connsiteX6" fmla="*/ 157355 w 532392"/>
                    <a:gd name="connsiteY6" fmla="*/ 314323 h 588166"/>
                    <a:gd name="connsiteX7" fmla="*/ 157355 w 532392"/>
                    <a:gd name="connsiteY7" fmla="*/ 40482 h 588166"/>
                    <a:gd name="connsiteX8" fmla="*/ 793 w 532392"/>
                    <a:gd name="connsiteY8" fmla="*/ 40482 h 588166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20474 w 471273"/>
                    <a:gd name="connsiteY2" fmla="*/ 49053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82387"/>
                    <a:gd name="connsiteY0" fmla="*/ 1 h 559591"/>
                    <a:gd name="connsiteX1" fmla="*/ 794 w 482387"/>
                    <a:gd name="connsiteY1" fmla="*/ 547685 h 559591"/>
                    <a:gd name="connsiteX2" fmla="*/ 482387 w 482387"/>
                    <a:gd name="connsiteY2" fmla="*/ 559591 h 559591"/>
                    <a:gd name="connsiteX3" fmla="*/ 470479 w 482387"/>
                    <a:gd name="connsiteY3" fmla="*/ 0 h 559591"/>
                    <a:gd name="connsiteX4" fmla="*/ 313917 w 482387"/>
                    <a:gd name="connsiteY4" fmla="*/ 1 h 559591"/>
                    <a:gd name="connsiteX5" fmla="*/ 313917 w 482387"/>
                    <a:gd name="connsiteY5" fmla="*/ 273842 h 559591"/>
                    <a:gd name="connsiteX6" fmla="*/ 157355 w 482387"/>
                    <a:gd name="connsiteY6" fmla="*/ 273842 h 559591"/>
                    <a:gd name="connsiteX7" fmla="*/ 157355 w 482387"/>
                    <a:gd name="connsiteY7" fmla="*/ 1 h 559591"/>
                    <a:gd name="connsiteX8" fmla="*/ 793 w 482387"/>
                    <a:gd name="connsiteY8" fmla="*/ 1 h 559591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14523 w 471273"/>
                    <a:gd name="connsiteY2" fmla="*/ 500059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533585"/>
                    <a:gd name="connsiteY0" fmla="*/ 1 h 609596"/>
                    <a:gd name="connsiteX1" fmla="*/ 794 w 533585"/>
                    <a:gd name="connsiteY1" fmla="*/ 547685 h 609596"/>
                    <a:gd name="connsiteX2" fmla="*/ 533585 w 533585"/>
                    <a:gd name="connsiteY2" fmla="*/ 609596 h 609596"/>
                    <a:gd name="connsiteX3" fmla="*/ 470479 w 533585"/>
                    <a:gd name="connsiteY3" fmla="*/ 0 h 609596"/>
                    <a:gd name="connsiteX4" fmla="*/ 313917 w 533585"/>
                    <a:gd name="connsiteY4" fmla="*/ 1 h 609596"/>
                    <a:gd name="connsiteX5" fmla="*/ 313917 w 533585"/>
                    <a:gd name="connsiteY5" fmla="*/ 273842 h 609596"/>
                    <a:gd name="connsiteX6" fmla="*/ 157355 w 533585"/>
                    <a:gd name="connsiteY6" fmla="*/ 273842 h 609596"/>
                    <a:gd name="connsiteX7" fmla="*/ 157355 w 533585"/>
                    <a:gd name="connsiteY7" fmla="*/ 1 h 609596"/>
                    <a:gd name="connsiteX8" fmla="*/ 793 w 533585"/>
                    <a:gd name="connsiteY8" fmla="*/ 1 h 609596"/>
                    <a:gd name="connsiteX0" fmla="*/ 793 w 471673"/>
                    <a:gd name="connsiteY0" fmla="*/ 1 h 550065"/>
                    <a:gd name="connsiteX1" fmla="*/ 794 w 471673"/>
                    <a:gd name="connsiteY1" fmla="*/ 547685 h 550065"/>
                    <a:gd name="connsiteX2" fmla="*/ 471673 w 471673"/>
                    <a:gd name="connsiteY2" fmla="*/ 550065 h 550065"/>
                    <a:gd name="connsiteX3" fmla="*/ 470479 w 471673"/>
                    <a:gd name="connsiteY3" fmla="*/ 0 h 550065"/>
                    <a:gd name="connsiteX4" fmla="*/ 313917 w 471673"/>
                    <a:gd name="connsiteY4" fmla="*/ 1 h 550065"/>
                    <a:gd name="connsiteX5" fmla="*/ 313917 w 471673"/>
                    <a:gd name="connsiteY5" fmla="*/ 273842 h 550065"/>
                    <a:gd name="connsiteX6" fmla="*/ 157355 w 471673"/>
                    <a:gd name="connsiteY6" fmla="*/ 273842 h 550065"/>
                    <a:gd name="connsiteX7" fmla="*/ 157355 w 471673"/>
                    <a:gd name="connsiteY7" fmla="*/ 1 h 550065"/>
                    <a:gd name="connsiteX8" fmla="*/ 793 w 471673"/>
                    <a:gd name="connsiteY8" fmla="*/ 1 h 55006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30004 w 471273"/>
                    <a:gd name="connsiteY2" fmla="*/ 483390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095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273" h="547685">
                      <a:moveTo>
                        <a:pt x="793" y="1"/>
                      </a:moveTo>
                      <a:cubicBezTo>
                        <a:pt x="1587" y="180182"/>
                        <a:pt x="0" y="367504"/>
                        <a:pt x="794" y="547685"/>
                      </a:cubicBezTo>
                      <a:lnTo>
                        <a:pt x="470480" y="547684"/>
                      </a:lnTo>
                      <a:cubicBezTo>
                        <a:pt x="469686" y="367503"/>
                        <a:pt x="471273" y="180181"/>
                        <a:pt x="470479" y="0"/>
                      </a:cubicBezTo>
                      <a:lnTo>
                        <a:pt x="313917" y="1"/>
                      </a:lnTo>
                      <a:cubicBezTo>
                        <a:pt x="313123" y="92870"/>
                        <a:pt x="314711" y="180973"/>
                        <a:pt x="313917" y="273842"/>
                      </a:cubicBezTo>
                      <a:lnTo>
                        <a:pt x="157355" y="273842"/>
                      </a:lnTo>
                      <a:cubicBezTo>
                        <a:pt x="158149" y="183355"/>
                        <a:pt x="156561" y="90488"/>
                        <a:pt x="157355" y="1"/>
                      </a:cubicBezTo>
                      <a:lnTo>
                        <a:pt x="793" y="1"/>
                      </a:lnTo>
                      <a:close/>
                    </a:path>
                  </a:pathLst>
                </a:custGeom>
                <a:solidFill>
                  <a:srgbClr val="BEAA12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912531" y="1038227"/>
                  <a:ext cx="1257459" cy="540026"/>
                </a:xfrm>
                <a:custGeom>
                  <a:avLst/>
                  <a:gdLst>
                    <a:gd name="connsiteX0" fmla="*/ 0 w 476250"/>
                    <a:gd name="connsiteY0" fmla="*/ 2381 h 542925"/>
                    <a:gd name="connsiteX1" fmla="*/ 2381 w 476250"/>
                    <a:gd name="connsiteY1" fmla="*/ 542925 h 542925"/>
                    <a:gd name="connsiteX2" fmla="*/ 476250 w 476250"/>
                    <a:gd name="connsiteY2" fmla="*/ 542925 h 542925"/>
                    <a:gd name="connsiteX3" fmla="*/ 473869 w 476250"/>
                    <a:gd name="connsiteY3" fmla="*/ 2381 h 542925"/>
                    <a:gd name="connsiteX4" fmla="*/ 323850 w 476250"/>
                    <a:gd name="connsiteY4" fmla="*/ 0 h 542925"/>
                    <a:gd name="connsiteX5" fmla="*/ 321469 w 476250"/>
                    <a:gd name="connsiteY5" fmla="*/ 278606 h 542925"/>
                    <a:gd name="connsiteX6" fmla="*/ 159544 w 476250"/>
                    <a:gd name="connsiteY6" fmla="*/ 276225 h 542925"/>
                    <a:gd name="connsiteX7" fmla="*/ 161925 w 476250"/>
                    <a:gd name="connsiteY7" fmla="*/ 4763 h 542925"/>
                    <a:gd name="connsiteX8" fmla="*/ 0 w 476250"/>
                    <a:gd name="connsiteY8" fmla="*/ 2381 h 542925"/>
                    <a:gd name="connsiteX0" fmla="*/ 36513 w 474663"/>
                    <a:gd name="connsiteY0" fmla="*/ 50006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6513 w 474663"/>
                    <a:gd name="connsiteY8" fmla="*/ 50006 h 542925"/>
                    <a:gd name="connsiteX0" fmla="*/ 3175 w 474663"/>
                    <a:gd name="connsiteY0" fmla="*/ 4762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3175 w 474663"/>
                    <a:gd name="connsiteY8" fmla="*/ 4762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60338 w 474663"/>
                    <a:gd name="connsiteY7" fmla="*/ 4763 h 542925"/>
                    <a:gd name="connsiteX8" fmla="*/ 1464 w 474663"/>
                    <a:gd name="connsiteY8" fmla="*/ 0 h 542925"/>
                    <a:gd name="connsiteX0" fmla="*/ 1464 w 474663"/>
                    <a:gd name="connsiteY0" fmla="*/ 0 h 542925"/>
                    <a:gd name="connsiteX1" fmla="*/ 794 w 474663"/>
                    <a:gd name="connsiteY1" fmla="*/ 542925 h 542925"/>
                    <a:gd name="connsiteX2" fmla="*/ 474663 w 474663"/>
                    <a:gd name="connsiteY2" fmla="*/ 542925 h 542925"/>
                    <a:gd name="connsiteX3" fmla="*/ 472282 w 474663"/>
                    <a:gd name="connsiteY3" fmla="*/ 2381 h 542925"/>
                    <a:gd name="connsiteX4" fmla="*/ 322263 w 474663"/>
                    <a:gd name="connsiteY4" fmla="*/ 0 h 542925"/>
                    <a:gd name="connsiteX5" fmla="*/ 319882 w 474663"/>
                    <a:gd name="connsiteY5" fmla="*/ 278606 h 542925"/>
                    <a:gd name="connsiteX6" fmla="*/ 157957 w 474663"/>
                    <a:gd name="connsiteY6" fmla="*/ 276225 h 542925"/>
                    <a:gd name="connsiteX7" fmla="*/ 124621 w 474663"/>
                    <a:gd name="connsiteY7" fmla="*/ 109536 h 542925"/>
                    <a:gd name="connsiteX8" fmla="*/ 1464 w 474663"/>
                    <a:gd name="connsiteY8" fmla="*/ 0 h 542925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7957 w 474663"/>
                    <a:gd name="connsiteY6" fmla="*/ 276227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78788 w 474663"/>
                    <a:gd name="connsiteY6" fmla="*/ 2357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9882 w 474663"/>
                    <a:gd name="connsiteY5" fmla="*/ 278608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274638 w 474663"/>
                    <a:gd name="connsiteY5" fmla="*/ 247652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22263 w 474663"/>
                    <a:gd name="connsiteY4" fmla="*/ 2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77031 w 474663"/>
                    <a:gd name="connsiteY4" fmla="*/ 83346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48457 w 474663"/>
                    <a:gd name="connsiteY4" fmla="*/ 40483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2 w 474663"/>
                    <a:gd name="connsiteY3" fmla="*/ 238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52387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46089 w 474663"/>
                    <a:gd name="connsiteY3" fmla="*/ 19050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7840"/>
                    <a:gd name="connsiteY0" fmla="*/ 2 h 542927"/>
                    <a:gd name="connsiteX1" fmla="*/ 794 w 477840"/>
                    <a:gd name="connsiteY1" fmla="*/ 542927 h 542927"/>
                    <a:gd name="connsiteX2" fmla="*/ 474663 w 477840"/>
                    <a:gd name="connsiteY2" fmla="*/ 542927 h 542927"/>
                    <a:gd name="connsiteX3" fmla="*/ 477046 w 477840"/>
                    <a:gd name="connsiteY3" fmla="*/ 2381 h 542927"/>
                    <a:gd name="connsiteX4" fmla="*/ 316344 w 477840"/>
                    <a:gd name="connsiteY4" fmla="*/ 4 h 542927"/>
                    <a:gd name="connsiteX5" fmla="*/ 316344 w 477840"/>
                    <a:gd name="connsiteY5" fmla="*/ 273846 h 542927"/>
                    <a:gd name="connsiteX6" fmla="*/ 159782 w 477840"/>
                    <a:gd name="connsiteY6" fmla="*/ 273846 h 542927"/>
                    <a:gd name="connsiteX7" fmla="*/ 157959 w 477840"/>
                    <a:gd name="connsiteY7" fmla="*/ 0 h 542927"/>
                    <a:gd name="connsiteX8" fmla="*/ 1464 w 477840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72281 w 474663"/>
                    <a:gd name="connsiteY3" fmla="*/ 4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8944 w 474663"/>
                    <a:gd name="connsiteY3" fmla="*/ 47633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4663"/>
                    <a:gd name="connsiteY0" fmla="*/ 2 h 542927"/>
                    <a:gd name="connsiteX1" fmla="*/ 794 w 474663"/>
                    <a:gd name="connsiteY1" fmla="*/ 542927 h 542927"/>
                    <a:gd name="connsiteX2" fmla="*/ 474663 w 474663"/>
                    <a:gd name="connsiteY2" fmla="*/ 542927 h 542927"/>
                    <a:gd name="connsiteX3" fmla="*/ 434181 w 474663"/>
                    <a:gd name="connsiteY3" fmla="*/ 57158 h 542927"/>
                    <a:gd name="connsiteX4" fmla="*/ 316344 w 474663"/>
                    <a:gd name="connsiteY4" fmla="*/ 4 h 542927"/>
                    <a:gd name="connsiteX5" fmla="*/ 316344 w 474663"/>
                    <a:gd name="connsiteY5" fmla="*/ 273846 h 542927"/>
                    <a:gd name="connsiteX6" fmla="*/ 159782 w 474663"/>
                    <a:gd name="connsiteY6" fmla="*/ 273846 h 542927"/>
                    <a:gd name="connsiteX7" fmla="*/ 157959 w 474663"/>
                    <a:gd name="connsiteY7" fmla="*/ 0 h 542927"/>
                    <a:gd name="connsiteX8" fmla="*/ 1464 w 474663"/>
                    <a:gd name="connsiteY8" fmla="*/ 2 h 542927"/>
                    <a:gd name="connsiteX0" fmla="*/ 1464 w 475430"/>
                    <a:gd name="connsiteY0" fmla="*/ 2 h 542927"/>
                    <a:gd name="connsiteX1" fmla="*/ 794 w 475430"/>
                    <a:gd name="connsiteY1" fmla="*/ 542927 h 542927"/>
                    <a:gd name="connsiteX2" fmla="*/ 474663 w 475430"/>
                    <a:gd name="connsiteY2" fmla="*/ 542927 h 542927"/>
                    <a:gd name="connsiteX3" fmla="*/ 474636 w 475430"/>
                    <a:gd name="connsiteY3" fmla="*/ 76208 h 542927"/>
                    <a:gd name="connsiteX4" fmla="*/ 316344 w 475430"/>
                    <a:gd name="connsiteY4" fmla="*/ 4 h 542927"/>
                    <a:gd name="connsiteX5" fmla="*/ 316344 w 475430"/>
                    <a:gd name="connsiteY5" fmla="*/ 273846 h 542927"/>
                    <a:gd name="connsiteX6" fmla="*/ 159782 w 475430"/>
                    <a:gd name="connsiteY6" fmla="*/ 273846 h 542927"/>
                    <a:gd name="connsiteX7" fmla="*/ 157959 w 475430"/>
                    <a:gd name="connsiteY7" fmla="*/ 0 h 542927"/>
                    <a:gd name="connsiteX8" fmla="*/ 1464 w 475430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63 w 475431"/>
                    <a:gd name="connsiteY2" fmla="*/ 542927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02598 w 475431"/>
                    <a:gd name="connsiteY2" fmla="*/ 497685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1464 w 475431"/>
                    <a:gd name="connsiteY0" fmla="*/ 2 h 542927"/>
                    <a:gd name="connsiteX1" fmla="*/ 794 w 475431"/>
                    <a:gd name="connsiteY1" fmla="*/ 542927 h 542927"/>
                    <a:gd name="connsiteX2" fmla="*/ 474635 w 475431"/>
                    <a:gd name="connsiteY2" fmla="*/ 540030 h 542927"/>
                    <a:gd name="connsiteX3" fmla="*/ 474637 w 475431"/>
                    <a:gd name="connsiteY3" fmla="*/ 4 h 542927"/>
                    <a:gd name="connsiteX4" fmla="*/ 316344 w 475431"/>
                    <a:gd name="connsiteY4" fmla="*/ 4 h 542927"/>
                    <a:gd name="connsiteX5" fmla="*/ 316344 w 475431"/>
                    <a:gd name="connsiteY5" fmla="*/ 273846 h 542927"/>
                    <a:gd name="connsiteX6" fmla="*/ 159782 w 475431"/>
                    <a:gd name="connsiteY6" fmla="*/ 273846 h 542927"/>
                    <a:gd name="connsiteX7" fmla="*/ 157959 w 475431"/>
                    <a:gd name="connsiteY7" fmla="*/ 0 h 542927"/>
                    <a:gd name="connsiteX8" fmla="*/ 1464 w 475431"/>
                    <a:gd name="connsiteY8" fmla="*/ 2 h 542927"/>
                    <a:gd name="connsiteX0" fmla="*/ 0 w 473967"/>
                    <a:gd name="connsiteY0" fmla="*/ 2 h 540030"/>
                    <a:gd name="connsiteX1" fmla="*/ 94551 w 473967"/>
                    <a:gd name="connsiteY1" fmla="*/ 478635 h 540030"/>
                    <a:gd name="connsiteX2" fmla="*/ 473171 w 473967"/>
                    <a:gd name="connsiteY2" fmla="*/ 540030 h 540030"/>
                    <a:gd name="connsiteX3" fmla="*/ 473173 w 473967"/>
                    <a:gd name="connsiteY3" fmla="*/ 4 h 540030"/>
                    <a:gd name="connsiteX4" fmla="*/ 314880 w 473967"/>
                    <a:gd name="connsiteY4" fmla="*/ 4 h 540030"/>
                    <a:gd name="connsiteX5" fmla="*/ 314880 w 473967"/>
                    <a:gd name="connsiteY5" fmla="*/ 273846 h 540030"/>
                    <a:gd name="connsiteX6" fmla="*/ 158318 w 473967"/>
                    <a:gd name="connsiteY6" fmla="*/ 273846 h 540030"/>
                    <a:gd name="connsiteX7" fmla="*/ 156495 w 473967"/>
                    <a:gd name="connsiteY7" fmla="*/ 0 h 540030"/>
                    <a:gd name="connsiteX8" fmla="*/ 0 w 473967"/>
                    <a:gd name="connsiteY8" fmla="*/ 2 h 540030"/>
                    <a:gd name="connsiteX0" fmla="*/ 794 w 474761"/>
                    <a:gd name="connsiteY0" fmla="*/ 2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794 w 474761"/>
                    <a:gd name="connsiteY8" fmla="*/ 2 h 540030"/>
                    <a:gd name="connsiteX0" fmla="*/ 67469 w 474761"/>
                    <a:gd name="connsiteY0" fmla="*/ 111920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67469 w 474761"/>
                    <a:gd name="connsiteY8" fmla="*/ 111920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2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95345 w 474761"/>
                    <a:gd name="connsiteY6" fmla="*/ 321472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9051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62020 w 474761"/>
                    <a:gd name="connsiteY6" fmla="*/ 280991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4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47761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0 w 474761"/>
                    <a:gd name="connsiteY0" fmla="*/ 4 h 540030"/>
                    <a:gd name="connsiteX1" fmla="*/ 794 w 474761"/>
                    <a:gd name="connsiteY1" fmla="*/ 540030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144 w 481905"/>
                    <a:gd name="connsiteY0" fmla="*/ 4 h 544793"/>
                    <a:gd name="connsiteX1" fmla="*/ 794 w 481905"/>
                    <a:gd name="connsiteY1" fmla="*/ 544793 h 544793"/>
                    <a:gd name="connsiteX2" fmla="*/ 481109 w 481905"/>
                    <a:gd name="connsiteY2" fmla="*/ 540030 h 544793"/>
                    <a:gd name="connsiteX3" fmla="*/ 481111 w 481905"/>
                    <a:gd name="connsiteY3" fmla="*/ 4 h 544793"/>
                    <a:gd name="connsiteX4" fmla="*/ 322818 w 481905"/>
                    <a:gd name="connsiteY4" fmla="*/ 4 h 544793"/>
                    <a:gd name="connsiteX5" fmla="*/ 322817 w 481905"/>
                    <a:gd name="connsiteY5" fmla="*/ 273846 h 544793"/>
                    <a:gd name="connsiteX6" fmla="*/ 166255 w 481905"/>
                    <a:gd name="connsiteY6" fmla="*/ 273846 h 544793"/>
                    <a:gd name="connsiteX7" fmla="*/ 164433 w 481905"/>
                    <a:gd name="connsiteY7" fmla="*/ 0 h 544793"/>
                    <a:gd name="connsiteX8" fmla="*/ 7144 w 481905"/>
                    <a:gd name="connsiteY8" fmla="*/ 4 h 544793"/>
                    <a:gd name="connsiteX0" fmla="*/ 0 w 474761"/>
                    <a:gd name="connsiteY0" fmla="*/ 4 h 544793"/>
                    <a:gd name="connsiteX1" fmla="*/ 46136 w 474761"/>
                    <a:gd name="connsiteY1" fmla="*/ 544793 h 544793"/>
                    <a:gd name="connsiteX2" fmla="*/ 473965 w 474761"/>
                    <a:gd name="connsiteY2" fmla="*/ 540030 h 544793"/>
                    <a:gd name="connsiteX3" fmla="*/ 473967 w 474761"/>
                    <a:gd name="connsiteY3" fmla="*/ 4 h 544793"/>
                    <a:gd name="connsiteX4" fmla="*/ 315674 w 474761"/>
                    <a:gd name="connsiteY4" fmla="*/ 4 h 544793"/>
                    <a:gd name="connsiteX5" fmla="*/ 315673 w 474761"/>
                    <a:gd name="connsiteY5" fmla="*/ 273846 h 544793"/>
                    <a:gd name="connsiteX6" fmla="*/ 159111 w 474761"/>
                    <a:gd name="connsiteY6" fmla="*/ 273846 h 544793"/>
                    <a:gd name="connsiteX7" fmla="*/ 157289 w 474761"/>
                    <a:gd name="connsiteY7" fmla="*/ 0 h 544793"/>
                    <a:gd name="connsiteX8" fmla="*/ 0 w 474761"/>
                    <a:gd name="connsiteY8" fmla="*/ 4 h 544793"/>
                    <a:gd name="connsiteX0" fmla="*/ 0 w 474761"/>
                    <a:gd name="connsiteY0" fmla="*/ 4 h 540030"/>
                    <a:gd name="connsiteX1" fmla="*/ 4762 w 474761"/>
                    <a:gd name="connsiteY1" fmla="*/ 540026 h 540030"/>
                    <a:gd name="connsiteX2" fmla="*/ 473965 w 474761"/>
                    <a:gd name="connsiteY2" fmla="*/ 540030 h 540030"/>
                    <a:gd name="connsiteX3" fmla="*/ 473967 w 474761"/>
                    <a:gd name="connsiteY3" fmla="*/ 4 h 540030"/>
                    <a:gd name="connsiteX4" fmla="*/ 315674 w 474761"/>
                    <a:gd name="connsiteY4" fmla="*/ 4 h 540030"/>
                    <a:gd name="connsiteX5" fmla="*/ 315673 w 474761"/>
                    <a:gd name="connsiteY5" fmla="*/ 273846 h 540030"/>
                    <a:gd name="connsiteX6" fmla="*/ 159111 w 474761"/>
                    <a:gd name="connsiteY6" fmla="*/ 273846 h 540030"/>
                    <a:gd name="connsiteX7" fmla="*/ 157289 w 474761"/>
                    <a:gd name="connsiteY7" fmla="*/ 0 h 540030"/>
                    <a:gd name="connsiteX8" fmla="*/ 0 w 474761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4759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348553 w 475555"/>
                    <a:gd name="connsiteY2" fmla="*/ 423349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16468 w 475555"/>
                    <a:gd name="connsiteY4" fmla="*/ 4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4 h 540030"/>
                    <a:gd name="connsiteX1" fmla="*/ 794 w 475555"/>
                    <a:gd name="connsiteY1" fmla="*/ 540030 h 540030"/>
                    <a:gd name="connsiteX2" fmla="*/ 475555 w 475555"/>
                    <a:gd name="connsiteY2" fmla="*/ 540030 h 540030"/>
                    <a:gd name="connsiteX3" fmla="*/ 474761 w 475555"/>
                    <a:gd name="connsiteY3" fmla="*/ 4 h 540030"/>
                    <a:gd name="connsiteX4" fmla="*/ 370242 w 475555"/>
                    <a:gd name="connsiteY4" fmla="*/ 85212 h 540030"/>
                    <a:gd name="connsiteX5" fmla="*/ 316467 w 475555"/>
                    <a:gd name="connsiteY5" fmla="*/ 273846 h 540030"/>
                    <a:gd name="connsiteX6" fmla="*/ 159905 w 475555"/>
                    <a:gd name="connsiteY6" fmla="*/ 273846 h 540030"/>
                    <a:gd name="connsiteX7" fmla="*/ 158083 w 475555"/>
                    <a:gd name="connsiteY7" fmla="*/ 0 h 540030"/>
                    <a:gd name="connsiteX8" fmla="*/ 794 w 475555"/>
                    <a:gd name="connsiteY8" fmla="*/ 4 h 540030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8083 w 475555"/>
                    <a:gd name="connsiteY7" fmla="*/ 513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28814 w 475555"/>
                    <a:gd name="connsiteY7" fmla="*/ 3861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905 w 475555"/>
                    <a:gd name="connsiteY6" fmla="*/ 274359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225886 w 475555"/>
                    <a:gd name="connsiteY6" fmla="*/ 164303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6467 w 475555"/>
                    <a:gd name="connsiteY5" fmla="*/ 274359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249698 w 475555"/>
                    <a:gd name="connsiteY5" fmla="*/ 164303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7855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71629 w 475555"/>
                    <a:gd name="connsiteY4" fmla="*/ 10239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28766 w 475555"/>
                    <a:gd name="connsiteY4" fmla="*/ 16665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60052 h 600078"/>
                    <a:gd name="connsiteX1" fmla="*/ 794 w 475555"/>
                    <a:gd name="connsiteY1" fmla="*/ 600078 h 600078"/>
                    <a:gd name="connsiteX2" fmla="*/ 475555 w 475555"/>
                    <a:gd name="connsiteY2" fmla="*/ 600078 h 600078"/>
                    <a:gd name="connsiteX3" fmla="*/ 474761 w 475555"/>
                    <a:gd name="connsiteY3" fmla="*/ 60052 h 600078"/>
                    <a:gd name="connsiteX4" fmla="*/ 258467 w 475555"/>
                    <a:gd name="connsiteY4" fmla="*/ 0 h 600078"/>
                    <a:gd name="connsiteX5" fmla="*/ 315711 w 475555"/>
                    <a:gd name="connsiteY5" fmla="*/ 333377 h 600078"/>
                    <a:gd name="connsiteX6" fmla="*/ 159149 w 475555"/>
                    <a:gd name="connsiteY6" fmla="*/ 333377 h 600078"/>
                    <a:gd name="connsiteX7" fmla="*/ 159149 w 475555"/>
                    <a:gd name="connsiteY7" fmla="*/ 59535 h 600078"/>
                    <a:gd name="connsiteX8" fmla="*/ 794 w 475555"/>
                    <a:gd name="connsiteY8" fmla="*/ 60052 h 600078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287136 w 475555"/>
                    <a:gd name="connsiteY5" fmla="*/ 214311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5711 w 475555"/>
                    <a:gd name="connsiteY5" fmla="*/ 278605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74761 w 475555"/>
                    <a:gd name="connsiteY3" fmla="*/ 517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43804 w 475555"/>
                    <a:gd name="connsiteY3" fmla="*/ 74335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36235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794 w 475555"/>
                    <a:gd name="connsiteY0" fmla="*/ 517 h 540543"/>
                    <a:gd name="connsiteX1" fmla="*/ 794 w 475555"/>
                    <a:gd name="connsiteY1" fmla="*/ 540543 h 540543"/>
                    <a:gd name="connsiteX2" fmla="*/ 475555 w 475555"/>
                    <a:gd name="connsiteY2" fmla="*/ 540543 h 540543"/>
                    <a:gd name="connsiteX3" fmla="*/ 435074 w 475555"/>
                    <a:gd name="connsiteY3" fmla="*/ 43378 h 540543"/>
                    <a:gd name="connsiteX4" fmla="*/ 318993 w 475555"/>
                    <a:gd name="connsiteY4" fmla="*/ 0 h 540543"/>
                    <a:gd name="connsiteX5" fmla="*/ 318993 w 475555"/>
                    <a:gd name="connsiteY5" fmla="*/ 273842 h 540543"/>
                    <a:gd name="connsiteX6" fmla="*/ 159149 w 475555"/>
                    <a:gd name="connsiteY6" fmla="*/ 273842 h 540543"/>
                    <a:gd name="connsiteX7" fmla="*/ 159149 w 475555"/>
                    <a:gd name="connsiteY7" fmla="*/ 0 h 540543"/>
                    <a:gd name="connsiteX8" fmla="*/ 794 w 475555"/>
                    <a:gd name="connsiteY8" fmla="*/ 517 h 540543"/>
                    <a:gd name="connsiteX0" fmla="*/ 794 w 476349"/>
                    <a:gd name="connsiteY0" fmla="*/ 517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794 w 476349"/>
                    <a:gd name="connsiteY8" fmla="*/ 517 h 540543"/>
                    <a:gd name="connsiteX0" fmla="*/ 35424 w 476349"/>
                    <a:gd name="connsiteY0" fmla="*/ 60045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35424 w 476349"/>
                    <a:gd name="connsiteY8" fmla="*/ 60045 h 540543"/>
                    <a:gd name="connsiteX0" fmla="*/ 0 w 476349"/>
                    <a:gd name="connsiteY0" fmla="*/ 0 h 540543"/>
                    <a:gd name="connsiteX1" fmla="*/ 794 w 476349"/>
                    <a:gd name="connsiteY1" fmla="*/ 540543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53476 w 529825"/>
                    <a:gd name="connsiteY0" fmla="*/ 0 h 648201"/>
                    <a:gd name="connsiteX1" fmla="*/ 794 w 529825"/>
                    <a:gd name="connsiteY1" fmla="*/ 648201 h 648201"/>
                    <a:gd name="connsiteX2" fmla="*/ 529031 w 529825"/>
                    <a:gd name="connsiteY2" fmla="*/ 540543 h 648201"/>
                    <a:gd name="connsiteX3" fmla="*/ 529031 w 529825"/>
                    <a:gd name="connsiteY3" fmla="*/ 0 h 648201"/>
                    <a:gd name="connsiteX4" fmla="*/ 372469 w 529825"/>
                    <a:gd name="connsiteY4" fmla="*/ 0 h 648201"/>
                    <a:gd name="connsiteX5" fmla="*/ 372469 w 529825"/>
                    <a:gd name="connsiteY5" fmla="*/ 273842 h 648201"/>
                    <a:gd name="connsiteX6" fmla="*/ 212625 w 529825"/>
                    <a:gd name="connsiteY6" fmla="*/ 273842 h 648201"/>
                    <a:gd name="connsiteX7" fmla="*/ 212625 w 529825"/>
                    <a:gd name="connsiteY7" fmla="*/ 0 h 648201"/>
                    <a:gd name="connsiteX8" fmla="*/ 53476 w 529825"/>
                    <a:gd name="connsiteY8" fmla="*/ 0 h 648201"/>
                    <a:gd name="connsiteX0" fmla="*/ 794 w 477143"/>
                    <a:gd name="connsiteY0" fmla="*/ 0 h 540543"/>
                    <a:gd name="connsiteX1" fmla="*/ 794 w 477143"/>
                    <a:gd name="connsiteY1" fmla="*/ 540543 h 540543"/>
                    <a:gd name="connsiteX2" fmla="*/ 476349 w 477143"/>
                    <a:gd name="connsiteY2" fmla="*/ 540543 h 540543"/>
                    <a:gd name="connsiteX3" fmla="*/ 476349 w 477143"/>
                    <a:gd name="connsiteY3" fmla="*/ 0 h 540543"/>
                    <a:gd name="connsiteX4" fmla="*/ 319787 w 477143"/>
                    <a:gd name="connsiteY4" fmla="*/ 0 h 540543"/>
                    <a:gd name="connsiteX5" fmla="*/ 319787 w 477143"/>
                    <a:gd name="connsiteY5" fmla="*/ 273842 h 540543"/>
                    <a:gd name="connsiteX6" fmla="*/ 159943 w 477143"/>
                    <a:gd name="connsiteY6" fmla="*/ 273842 h 540543"/>
                    <a:gd name="connsiteX7" fmla="*/ 159943 w 477143"/>
                    <a:gd name="connsiteY7" fmla="*/ 0 h 540543"/>
                    <a:gd name="connsiteX8" fmla="*/ 794 w 477143"/>
                    <a:gd name="connsiteY8" fmla="*/ 0 h 540543"/>
                    <a:gd name="connsiteX0" fmla="*/ 0 w 476349"/>
                    <a:gd name="connsiteY0" fmla="*/ 0 h 540543"/>
                    <a:gd name="connsiteX1" fmla="*/ 49711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6855 w 476349"/>
                    <a:gd name="connsiteY1" fmla="*/ 50958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468 w 476349"/>
                    <a:gd name="connsiteY1" fmla="*/ 5405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59236 w 476349"/>
                    <a:gd name="connsiteY1" fmla="*/ 502441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42568 w 476349"/>
                    <a:gd name="connsiteY1" fmla="*/ 528634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0543"/>
                    <a:gd name="connsiteX1" fmla="*/ 35424 w 476349"/>
                    <a:gd name="connsiteY1" fmla="*/ 538159 h 540543"/>
                    <a:gd name="connsiteX2" fmla="*/ 475555 w 476349"/>
                    <a:gd name="connsiteY2" fmla="*/ 540543 h 540543"/>
                    <a:gd name="connsiteX3" fmla="*/ 475555 w 476349"/>
                    <a:gd name="connsiteY3" fmla="*/ 0 h 540543"/>
                    <a:gd name="connsiteX4" fmla="*/ 318993 w 476349"/>
                    <a:gd name="connsiteY4" fmla="*/ 0 h 540543"/>
                    <a:gd name="connsiteX5" fmla="*/ 318993 w 476349"/>
                    <a:gd name="connsiteY5" fmla="*/ 273842 h 540543"/>
                    <a:gd name="connsiteX6" fmla="*/ 159149 w 476349"/>
                    <a:gd name="connsiteY6" fmla="*/ 273842 h 540543"/>
                    <a:gd name="connsiteX7" fmla="*/ 159149 w 476349"/>
                    <a:gd name="connsiteY7" fmla="*/ 0 h 540543"/>
                    <a:gd name="connsiteX8" fmla="*/ 0 w 476349"/>
                    <a:gd name="connsiteY8" fmla="*/ 0 h 540543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5555 w 476349"/>
                    <a:gd name="connsiteY2" fmla="*/ 54054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39837 w 476349"/>
                    <a:gd name="connsiteY2" fmla="*/ 521493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385069 w 476349"/>
                    <a:gd name="connsiteY2" fmla="*/ 434315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0 w 476349"/>
                    <a:gd name="connsiteY0" fmla="*/ 0 h 547684"/>
                    <a:gd name="connsiteX1" fmla="*/ 6663 w 476349"/>
                    <a:gd name="connsiteY1" fmla="*/ 547684 h 547684"/>
                    <a:gd name="connsiteX2" fmla="*/ 476349 w 476349"/>
                    <a:gd name="connsiteY2" fmla="*/ 547684 h 547684"/>
                    <a:gd name="connsiteX3" fmla="*/ 475555 w 476349"/>
                    <a:gd name="connsiteY3" fmla="*/ 0 h 547684"/>
                    <a:gd name="connsiteX4" fmla="*/ 318993 w 476349"/>
                    <a:gd name="connsiteY4" fmla="*/ 0 h 547684"/>
                    <a:gd name="connsiteX5" fmla="*/ 318993 w 476349"/>
                    <a:gd name="connsiteY5" fmla="*/ 273842 h 547684"/>
                    <a:gd name="connsiteX6" fmla="*/ 159149 w 476349"/>
                    <a:gd name="connsiteY6" fmla="*/ 273842 h 547684"/>
                    <a:gd name="connsiteX7" fmla="*/ 159149 w 476349"/>
                    <a:gd name="connsiteY7" fmla="*/ 0 h 547684"/>
                    <a:gd name="connsiteX8" fmla="*/ 0 w 476349"/>
                    <a:gd name="connsiteY8" fmla="*/ 0 h 547684"/>
                    <a:gd name="connsiteX0" fmla="*/ 794 w 470480"/>
                    <a:gd name="connsiteY0" fmla="*/ 0 h 547685"/>
                    <a:gd name="connsiteX1" fmla="*/ 794 w 470480"/>
                    <a:gd name="connsiteY1" fmla="*/ 547685 h 547685"/>
                    <a:gd name="connsiteX2" fmla="*/ 470480 w 470480"/>
                    <a:gd name="connsiteY2" fmla="*/ 547685 h 547685"/>
                    <a:gd name="connsiteX3" fmla="*/ 469686 w 470480"/>
                    <a:gd name="connsiteY3" fmla="*/ 1 h 547685"/>
                    <a:gd name="connsiteX4" fmla="*/ 313124 w 470480"/>
                    <a:gd name="connsiteY4" fmla="*/ 1 h 547685"/>
                    <a:gd name="connsiteX5" fmla="*/ 313124 w 470480"/>
                    <a:gd name="connsiteY5" fmla="*/ 273843 h 547685"/>
                    <a:gd name="connsiteX6" fmla="*/ 153280 w 470480"/>
                    <a:gd name="connsiteY6" fmla="*/ 273843 h 547685"/>
                    <a:gd name="connsiteX7" fmla="*/ 153280 w 470480"/>
                    <a:gd name="connsiteY7" fmla="*/ 1 h 547685"/>
                    <a:gd name="connsiteX8" fmla="*/ 794 w 470480"/>
                    <a:gd name="connsiteY8" fmla="*/ 0 h 547685"/>
                    <a:gd name="connsiteX0" fmla="*/ 72232 w 470480"/>
                    <a:gd name="connsiteY0" fmla="*/ 114299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2232 w 470480"/>
                    <a:gd name="connsiteY8" fmla="*/ 114299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3280 w 470480"/>
                    <a:gd name="connsiteY6" fmla="*/ 273842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212804 w 470480"/>
                    <a:gd name="connsiteY6" fmla="*/ 223834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3280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22324 w 470480"/>
                    <a:gd name="connsiteY7" fmla="*/ 66675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124 w 470480"/>
                    <a:gd name="connsiteY5" fmla="*/ 273842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05980 w 470480"/>
                    <a:gd name="connsiteY5" fmla="*/ 25955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266092 w 470480"/>
                    <a:gd name="connsiteY5" fmla="*/ 204785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124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67892 w 470480"/>
                    <a:gd name="connsiteY4" fmla="*/ 88107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69686 w 470480"/>
                    <a:gd name="connsiteY3" fmla="*/ 0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470480"/>
                    <a:gd name="connsiteY0" fmla="*/ 0 h 547684"/>
                    <a:gd name="connsiteX1" fmla="*/ 794 w 470480"/>
                    <a:gd name="connsiteY1" fmla="*/ 547684 h 547684"/>
                    <a:gd name="connsiteX2" fmla="*/ 470480 w 470480"/>
                    <a:gd name="connsiteY2" fmla="*/ 547684 h 547684"/>
                    <a:gd name="connsiteX3" fmla="*/ 431586 w 470480"/>
                    <a:gd name="connsiteY3" fmla="*/ 66675 h 547684"/>
                    <a:gd name="connsiteX4" fmla="*/ 313917 w 470480"/>
                    <a:gd name="connsiteY4" fmla="*/ 0 h 547684"/>
                    <a:gd name="connsiteX5" fmla="*/ 313917 w 470480"/>
                    <a:gd name="connsiteY5" fmla="*/ 273841 h 547684"/>
                    <a:gd name="connsiteX6" fmla="*/ 157355 w 470480"/>
                    <a:gd name="connsiteY6" fmla="*/ 273841 h 547684"/>
                    <a:gd name="connsiteX7" fmla="*/ 157355 w 470480"/>
                    <a:gd name="connsiteY7" fmla="*/ 0 h 547684"/>
                    <a:gd name="connsiteX8" fmla="*/ 793 w 470480"/>
                    <a:gd name="connsiteY8" fmla="*/ 0 h 547684"/>
                    <a:gd name="connsiteX0" fmla="*/ 793 w 532392"/>
                    <a:gd name="connsiteY0" fmla="*/ 40482 h 588166"/>
                    <a:gd name="connsiteX1" fmla="*/ 794 w 532392"/>
                    <a:gd name="connsiteY1" fmla="*/ 588166 h 588166"/>
                    <a:gd name="connsiteX2" fmla="*/ 470480 w 532392"/>
                    <a:gd name="connsiteY2" fmla="*/ 588166 h 588166"/>
                    <a:gd name="connsiteX3" fmla="*/ 531598 w 532392"/>
                    <a:gd name="connsiteY3" fmla="*/ 0 h 588166"/>
                    <a:gd name="connsiteX4" fmla="*/ 313917 w 532392"/>
                    <a:gd name="connsiteY4" fmla="*/ 40482 h 588166"/>
                    <a:gd name="connsiteX5" fmla="*/ 313917 w 532392"/>
                    <a:gd name="connsiteY5" fmla="*/ 314323 h 588166"/>
                    <a:gd name="connsiteX6" fmla="*/ 157355 w 532392"/>
                    <a:gd name="connsiteY6" fmla="*/ 314323 h 588166"/>
                    <a:gd name="connsiteX7" fmla="*/ 157355 w 532392"/>
                    <a:gd name="connsiteY7" fmla="*/ 40482 h 588166"/>
                    <a:gd name="connsiteX8" fmla="*/ 793 w 532392"/>
                    <a:gd name="connsiteY8" fmla="*/ 40482 h 588166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20474 w 471273"/>
                    <a:gd name="connsiteY2" fmla="*/ 490535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82387"/>
                    <a:gd name="connsiteY0" fmla="*/ 1 h 559591"/>
                    <a:gd name="connsiteX1" fmla="*/ 794 w 482387"/>
                    <a:gd name="connsiteY1" fmla="*/ 547685 h 559591"/>
                    <a:gd name="connsiteX2" fmla="*/ 482387 w 482387"/>
                    <a:gd name="connsiteY2" fmla="*/ 559591 h 559591"/>
                    <a:gd name="connsiteX3" fmla="*/ 470479 w 482387"/>
                    <a:gd name="connsiteY3" fmla="*/ 0 h 559591"/>
                    <a:gd name="connsiteX4" fmla="*/ 313917 w 482387"/>
                    <a:gd name="connsiteY4" fmla="*/ 1 h 559591"/>
                    <a:gd name="connsiteX5" fmla="*/ 313917 w 482387"/>
                    <a:gd name="connsiteY5" fmla="*/ 273842 h 559591"/>
                    <a:gd name="connsiteX6" fmla="*/ 157355 w 482387"/>
                    <a:gd name="connsiteY6" fmla="*/ 273842 h 559591"/>
                    <a:gd name="connsiteX7" fmla="*/ 157355 w 482387"/>
                    <a:gd name="connsiteY7" fmla="*/ 1 h 559591"/>
                    <a:gd name="connsiteX8" fmla="*/ 793 w 482387"/>
                    <a:gd name="connsiteY8" fmla="*/ 1 h 559591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14523 w 471273"/>
                    <a:gd name="connsiteY2" fmla="*/ 500059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533585"/>
                    <a:gd name="connsiteY0" fmla="*/ 1 h 609596"/>
                    <a:gd name="connsiteX1" fmla="*/ 794 w 533585"/>
                    <a:gd name="connsiteY1" fmla="*/ 547685 h 609596"/>
                    <a:gd name="connsiteX2" fmla="*/ 533585 w 533585"/>
                    <a:gd name="connsiteY2" fmla="*/ 609596 h 609596"/>
                    <a:gd name="connsiteX3" fmla="*/ 470479 w 533585"/>
                    <a:gd name="connsiteY3" fmla="*/ 0 h 609596"/>
                    <a:gd name="connsiteX4" fmla="*/ 313917 w 533585"/>
                    <a:gd name="connsiteY4" fmla="*/ 1 h 609596"/>
                    <a:gd name="connsiteX5" fmla="*/ 313917 w 533585"/>
                    <a:gd name="connsiteY5" fmla="*/ 273842 h 609596"/>
                    <a:gd name="connsiteX6" fmla="*/ 157355 w 533585"/>
                    <a:gd name="connsiteY6" fmla="*/ 273842 h 609596"/>
                    <a:gd name="connsiteX7" fmla="*/ 157355 w 533585"/>
                    <a:gd name="connsiteY7" fmla="*/ 1 h 609596"/>
                    <a:gd name="connsiteX8" fmla="*/ 793 w 533585"/>
                    <a:gd name="connsiteY8" fmla="*/ 1 h 609596"/>
                    <a:gd name="connsiteX0" fmla="*/ 793 w 471673"/>
                    <a:gd name="connsiteY0" fmla="*/ 1 h 550065"/>
                    <a:gd name="connsiteX1" fmla="*/ 794 w 471673"/>
                    <a:gd name="connsiteY1" fmla="*/ 547685 h 550065"/>
                    <a:gd name="connsiteX2" fmla="*/ 471673 w 471673"/>
                    <a:gd name="connsiteY2" fmla="*/ 550065 h 550065"/>
                    <a:gd name="connsiteX3" fmla="*/ 470479 w 471673"/>
                    <a:gd name="connsiteY3" fmla="*/ 0 h 550065"/>
                    <a:gd name="connsiteX4" fmla="*/ 313917 w 471673"/>
                    <a:gd name="connsiteY4" fmla="*/ 1 h 550065"/>
                    <a:gd name="connsiteX5" fmla="*/ 313917 w 471673"/>
                    <a:gd name="connsiteY5" fmla="*/ 273842 h 550065"/>
                    <a:gd name="connsiteX6" fmla="*/ 157355 w 471673"/>
                    <a:gd name="connsiteY6" fmla="*/ 273842 h 550065"/>
                    <a:gd name="connsiteX7" fmla="*/ 157355 w 471673"/>
                    <a:gd name="connsiteY7" fmla="*/ 1 h 550065"/>
                    <a:gd name="connsiteX8" fmla="*/ 793 w 471673"/>
                    <a:gd name="connsiteY8" fmla="*/ 1 h 55006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30004 w 471273"/>
                    <a:gd name="connsiteY2" fmla="*/ 483390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095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  <a:gd name="connsiteX0" fmla="*/ 793 w 471273"/>
                    <a:gd name="connsiteY0" fmla="*/ 1 h 547685"/>
                    <a:gd name="connsiteX1" fmla="*/ 794 w 471273"/>
                    <a:gd name="connsiteY1" fmla="*/ 547685 h 547685"/>
                    <a:gd name="connsiteX2" fmla="*/ 470480 w 471273"/>
                    <a:gd name="connsiteY2" fmla="*/ 547684 h 547685"/>
                    <a:gd name="connsiteX3" fmla="*/ 470479 w 471273"/>
                    <a:gd name="connsiteY3" fmla="*/ 0 h 547685"/>
                    <a:gd name="connsiteX4" fmla="*/ 313917 w 471273"/>
                    <a:gd name="connsiteY4" fmla="*/ 1 h 547685"/>
                    <a:gd name="connsiteX5" fmla="*/ 313917 w 471273"/>
                    <a:gd name="connsiteY5" fmla="*/ 273842 h 547685"/>
                    <a:gd name="connsiteX6" fmla="*/ 157355 w 471273"/>
                    <a:gd name="connsiteY6" fmla="*/ 273842 h 547685"/>
                    <a:gd name="connsiteX7" fmla="*/ 157355 w 471273"/>
                    <a:gd name="connsiteY7" fmla="*/ 1 h 547685"/>
                    <a:gd name="connsiteX8" fmla="*/ 793 w 471273"/>
                    <a:gd name="connsiteY8" fmla="*/ 1 h 54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273" h="547685">
                      <a:moveTo>
                        <a:pt x="793" y="1"/>
                      </a:moveTo>
                      <a:cubicBezTo>
                        <a:pt x="1587" y="180182"/>
                        <a:pt x="0" y="367504"/>
                        <a:pt x="794" y="547685"/>
                      </a:cubicBezTo>
                      <a:lnTo>
                        <a:pt x="470480" y="547684"/>
                      </a:lnTo>
                      <a:cubicBezTo>
                        <a:pt x="469686" y="367503"/>
                        <a:pt x="471273" y="180181"/>
                        <a:pt x="470479" y="0"/>
                      </a:cubicBezTo>
                      <a:lnTo>
                        <a:pt x="313917" y="1"/>
                      </a:lnTo>
                      <a:cubicBezTo>
                        <a:pt x="313123" y="92870"/>
                        <a:pt x="314711" y="180973"/>
                        <a:pt x="313917" y="273842"/>
                      </a:cubicBezTo>
                      <a:lnTo>
                        <a:pt x="157355" y="273842"/>
                      </a:lnTo>
                      <a:cubicBezTo>
                        <a:pt x="158149" y="183355"/>
                        <a:pt x="156561" y="90488"/>
                        <a:pt x="157355" y="1"/>
                      </a:cubicBezTo>
                      <a:lnTo>
                        <a:pt x="793" y="1"/>
                      </a:lnTo>
                      <a:close/>
                    </a:path>
                  </a:pathLst>
                </a:custGeom>
                <a:solidFill>
                  <a:srgbClr val="F1E16B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 rot="16200000">
                  <a:off x="380525" y="2748285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 rot="16200000">
                  <a:off x="1709643" y="2748285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 rot="16200000">
                  <a:off x="1045084" y="2696368"/>
                  <a:ext cx="990667" cy="292891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 rot="16200000">
                  <a:off x="380525" y="4353246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8274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 rot="16200000">
                  <a:off x="1709643" y="4353246"/>
                  <a:ext cx="990667" cy="189057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BEAA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 rot="16200000">
                  <a:off x="1045084" y="4301329"/>
                  <a:ext cx="990667" cy="292891"/>
                </a:xfrm>
                <a:prstGeom prst="rect">
                  <a:avLst/>
                </a:prstGeom>
                <a:solidFill>
                  <a:schemeClr val="tx1"/>
                </a:solidFill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7" name="Group 216"/>
              <p:cNvGrpSpPr/>
              <p:nvPr/>
            </p:nvGrpSpPr>
            <p:grpSpPr>
              <a:xfrm>
                <a:off x="4345205" y="5211217"/>
                <a:ext cx="262909" cy="300172"/>
                <a:chOff x="3610616" y="3244053"/>
                <a:chExt cx="1874304" cy="2139953"/>
              </a:xfrm>
              <a:solidFill>
                <a:srgbClr val="F4E890"/>
              </a:solidFill>
            </p:grpSpPr>
            <p:grpSp>
              <p:nvGrpSpPr>
                <p:cNvPr id="77" name="Group 189"/>
                <p:cNvGrpSpPr/>
                <p:nvPr/>
              </p:nvGrpSpPr>
              <p:grpSpPr>
                <a:xfrm>
                  <a:off x="3610616" y="3511557"/>
                  <a:ext cx="1874304" cy="267493"/>
                  <a:chOff x="3657372" y="1851277"/>
                  <a:chExt cx="1874304" cy="267493"/>
                </a:xfrm>
                <a:grpFill/>
              </p:grpSpPr>
              <p:sp>
                <p:nvSpPr>
                  <p:cNvPr id="117" name="Rectangle 116"/>
                  <p:cNvSpPr/>
                  <p:nvPr/>
                </p:nvSpPr>
                <p:spPr>
                  <a:xfrm flipH="1">
                    <a:off x="4125948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 flipH="1">
                    <a:off x="4594524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 flipH="1">
                    <a:off x="5063100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 flipH="1">
                    <a:off x="3657372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8" name="Group 199"/>
                <p:cNvGrpSpPr/>
                <p:nvPr/>
              </p:nvGrpSpPr>
              <p:grpSpPr>
                <a:xfrm>
                  <a:off x="3610616" y="3244053"/>
                  <a:ext cx="1874304" cy="267493"/>
                  <a:chOff x="3587239" y="1795967"/>
                  <a:chExt cx="1874304" cy="267493"/>
                </a:xfrm>
                <a:grpFill/>
              </p:grpSpPr>
              <p:sp>
                <p:nvSpPr>
                  <p:cNvPr id="112" name="Rectangle 111"/>
                  <p:cNvSpPr/>
                  <p:nvPr/>
                </p:nvSpPr>
                <p:spPr>
                  <a:xfrm flipH="1">
                    <a:off x="3821527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 flipH="1">
                    <a:off x="4290103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 flipH="1">
                    <a:off x="4758679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 flipH="1">
                    <a:off x="3587239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 flipH="1">
                    <a:off x="5227255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9" name="Group 205"/>
                <p:cNvGrpSpPr/>
                <p:nvPr/>
              </p:nvGrpSpPr>
              <p:grpSpPr>
                <a:xfrm>
                  <a:off x="3610616" y="4046554"/>
                  <a:ext cx="1874304" cy="267493"/>
                  <a:chOff x="3657372" y="1851277"/>
                  <a:chExt cx="1874304" cy="267493"/>
                </a:xfrm>
                <a:grpFill/>
              </p:grpSpPr>
              <p:sp>
                <p:nvSpPr>
                  <p:cNvPr id="108" name="Rectangle 107"/>
                  <p:cNvSpPr/>
                  <p:nvPr/>
                </p:nvSpPr>
                <p:spPr>
                  <a:xfrm flipH="1">
                    <a:off x="4125948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 flipH="1">
                    <a:off x="4594524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 flipH="1">
                    <a:off x="5063100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 flipH="1">
                    <a:off x="3657372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0" name="Group 210"/>
                <p:cNvGrpSpPr/>
                <p:nvPr/>
              </p:nvGrpSpPr>
              <p:grpSpPr>
                <a:xfrm>
                  <a:off x="3610616" y="3779050"/>
                  <a:ext cx="1874304" cy="267493"/>
                  <a:chOff x="3587239" y="1795967"/>
                  <a:chExt cx="1874304" cy="267493"/>
                </a:xfrm>
                <a:grpFill/>
              </p:grpSpPr>
              <p:sp>
                <p:nvSpPr>
                  <p:cNvPr id="103" name="Rectangle 102"/>
                  <p:cNvSpPr/>
                  <p:nvPr/>
                </p:nvSpPr>
                <p:spPr>
                  <a:xfrm flipH="1">
                    <a:off x="3821527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 flipH="1">
                    <a:off x="4290103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 flipH="1">
                    <a:off x="4758679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 flipH="1">
                    <a:off x="3587239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 flipH="1">
                    <a:off x="5227255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1" name="Group 216"/>
                <p:cNvGrpSpPr/>
                <p:nvPr/>
              </p:nvGrpSpPr>
              <p:grpSpPr>
                <a:xfrm>
                  <a:off x="3610616" y="4581551"/>
                  <a:ext cx="1874304" cy="267493"/>
                  <a:chOff x="3657372" y="1851277"/>
                  <a:chExt cx="1874304" cy="267493"/>
                </a:xfrm>
                <a:grpFill/>
              </p:grpSpPr>
              <p:sp>
                <p:nvSpPr>
                  <p:cNvPr id="99" name="Rectangle 98"/>
                  <p:cNvSpPr/>
                  <p:nvPr/>
                </p:nvSpPr>
                <p:spPr>
                  <a:xfrm flipH="1">
                    <a:off x="4125948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 flipH="1">
                    <a:off x="4594524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 flipH="1">
                    <a:off x="5063100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 flipH="1">
                    <a:off x="3657372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2" name="Group 221"/>
                <p:cNvGrpSpPr/>
                <p:nvPr/>
              </p:nvGrpSpPr>
              <p:grpSpPr>
                <a:xfrm>
                  <a:off x="3610616" y="4314047"/>
                  <a:ext cx="1874304" cy="267493"/>
                  <a:chOff x="3587239" y="1795967"/>
                  <a:chExt cx="1874304" cy="267493"/>
                </a:xfrm>
                <a:grpFill/>
              </p:grpSpPr>
              <p:sp>
                <p:nvSpPr>
                  <p:cNvPr id="94" name="Rectangle 93"/>
                  <p:cNvSpPr/>
                  <p:nvPr/>
                </p:nvSpPr>
                <p:spPr>
                  <a:xfrm flipH="1">
                    <a:off x="3821527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flipH="1">
                    <a:off x="4290103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flipH="1">
                    <a:off x="4758679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 flipH="1">
                    <a:off x="3587239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 flipH="1">
                    <a:off x="5227255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3" name="Group 227"/>
                <p:cNvGrpSpPr/>
                <p:nvPr/>
              </p:nvGrpSpPr>
              <p:grpSpPr>
                <a:xfrm>
                  <a:off x="3610616" y="5116513"/>
                  <a:ext cx="1874304" cy="267493"/>
                  <a:chOff x="3657372" y="1851277"/>
                  <a:chExt cx="1874304" cy="267493"/>
                </a:xfrm>
                <a:grpFill/>
              </p:grpSpPr>
              <p:sp>
                <p:nvSpPr>
                  <p:cNvPr id="90" name="Rectangle 89"/>
                  <p:cNvSpPr/>
                  <p:nvPr/>
                </p:nvSpPr>
                <p:spPr>
                  <a:xfrm flipH="1">
                    <a:off x="4125948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 flipH="1">
                    <a:off x="4594524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 flipH="1">
                    <a:off x="5063100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 flipH="1">
                    <a:off x="3657372" y="185127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4" name="Group 232"/>
                <p:cNvGrpSpPr/>
                <p:nvPr/>
              </p:nvGrpSpPr>
              <p:grpSpPr>
                <a:xfrm>
                  <a:off x="3610616" y="4849044"/>
                  <a:ext cx="1874304" cy="267493"/>
                  <a:chOff x="3587239" y="1795967"/>
                  <a:chExt cx="1874304" cy="267493"/>
                </a:xfrm>
                <a:grpFill/>
              </p:grpSpPr>
              <p:sp>
                <p:nvSpPr>
                  <p:cNvPr id="85" name="Rectangle 84"/>
                  <p:cNvSpPr/>
                  <p:nvPr/>
                </p:nvSpPr>
                <p:spPr>
                  <a:xfrm flipH="1">
                    <a:off x="3821527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 flipH="1">
                    <a:off x="4290103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 flipH="1">
                    <a:off x="4758679" y="1795967"/>
                    <a:ext cx="468576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 flipH="1">
                    <a:off x="3587239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 flipH="1">
                    <a:off x="5227255" y="1795967"/>
                    <a:ext cx="234288" cy="267493"/>
                  </a:xfrm>
                  <a:prstGeom prst="rect">
                    <a:avLst/>
                  </a:prstGeom>
                  <a:grpFill/>
                  <a:ln w="1270">
                    <a:solidFill>
                      <a:srgbClr val="A1900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58" name="Rectangle 57"/>
              <p:cNvSpPr/>
              <p:nvPr/>
            </p:nvSpPr>
            <p:spPr>
              <a:xfrm rot="16200000">
                <a:off x="4158510" y="5359521"/>
                <a:ext cx="138961" cy="41084"/>
              </a:xfrm>
              <a:prstGeom prst="rect">
                <a:avLst/>
              </a:prstGeom>
              <a:solidFill>
                <a:schemeClr val="tx1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16200000">
                <a:off x="4223893" y="5359521"/>
                <a:ext cx="138961" cy="41084"/>
              </a:xfrm>
              <a:prstGeom prst="rect">
                <a:avLst/>
              </a:prstGeom>
              <a:solidFill>
                <a:schemeClr val="tx1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6200000">
                <a:off x="4590074" y="5359521"/>
                <a:ext cx="138961" cy="41084"/>
              </a:xfrm>
              <a:prstGeom prst="rect">
                <a:avLst/>
              </a:prstGeom>
              <a:solidFill>
                <a:schemeClr val="tx1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6200000">
                <a:off x="4655791" y="5359521"/>
                <a:ext cx="138961" cy="41084"/>
              </a:xfrm>
              <a:prstGeom prst="rect">
                <a:avLst/>
              </a:prstGeom>
              <a:solidFill>
                <a:schemeClr val="tx1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Trapezoid 61"/>
              <p:cNvSpPr/>
              <p:nvPr/>
            </p:nvSpPr>
            <p:spPr>
              <a:xfrm flipV="1">
                <a:off x="4311728" y="5173695"/>
                <a:ext cx="329864" cy="37520"/>
              </a:xfrm>
              <a:prstGeom prst="trapezoid">
                <a:avLst>
                  <a:gd name="adj" fmla="val 88623"/>
                </a:avLst>
              </a:prstGeom>
              <a:solidFill>
                <a:srgbClr val="DDC515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flipH="1">
                <a:off x="4311728" y="5160340"/>
                <a:ext cx="329864" cy="13356"/>
              </a:xfrm>
              <a:prstGeom prst="rect">
                <a:avLst/>
              </a:prstGeom>
              <a:solidFill>
                <a:srgbClr val="F1E16B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4311568" y="5107231"/>
                <a:ext cx="330024" cy="53109"/>
              </a:xfrm>
              <a:custGeom>
                <a:avLst/>
                <a:gdLst>
                  <a:gd name="connsiteX0" fmla="*/ 0 w 2355056"/>
                  <a:gd name="connsiteY0" fmla="*/ 376238 h 378619"/>
                  <a:gd name="connsiteX1" fmla="*/ 0 w 2355056"/>
                  <a:gd name="connsiteY1" fmla="*/ 0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0 w 2355056"/>
                  <a:gd name="connsiteY0" fmla="*/ 376238 h 378619"/>
                  <a:gd name="connsiteX1" fmla="*/ 77189 w 2355056"/>
                  <a:gd name="connsiteY1" fmla="*/ 80963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0 w 2355056"/>
                  <a:gd name="connsiteY0" fmla="*/ 376238 h 378619"/>
                  <a:gd name="connsiteX1" fmla="*/ 989 w 2355056"/>
                  <a:gd name="connsiteY1" fmla="*/ 0 h 378619"/>
                  <a:gd name="connsiteX2" fmla="*/ 492919 w 2355056"/>
                  <a:gd name="connsiteY2" fmla="*/ 0 h 378619"/>
                  <a:gd name="connsiteX3" fmla="*/ 495300 w 2355056"/>
                  <a:gd name="connsiteY3" fmla="*/ 247650 h 378619"/>
                  <a:gd name="connsiteX4" fmla="*/ 802481 w 2355056"/>
                  <a:gd name="connsiteY4" fmla="*/ 247650 h 378619"/>
                  <a:gd name="connsiteX5" fmla="*/ 804862 w 2355056"/>
                  <a:gd name="connsiteY5" fmla="*/ 0 h 378619"/>
                  <a:gd name="connsiteX6" fmla="*/ 1023937 w 2355056"/>
                  <a:gd name="connsiteY6" fmla="*/ 0 h 378619"/>
                  <a:gd name="connsiteX7" fmla="*/ 1023937 w 2355056"/>
                  <a:gd name="connsiteY7" fmla="*/ 245269 h 378619"/>
                  <a:gd name="connsiteX8" fmla="*/ 1333500 w 2355056"/>
                  <a:gd name="connsiteY8" fmla="*/ 242888 h 378619"/>
                  <a:gd name="connsiteX9" fmla="*/ 1333500 w 2355056"/>
                  <a:gd name="connsiteY9" fmla="*/ 0 h 378619"/>
                  <a:gd name="connsiteX10" fmla="*/ 1552575 w 2355056"/>
                  <a:gd name="connsiteY10" fmla="*/ 0 h 378619"/>
                  <a:gd name="connsiteX11" fmla="*/ 1550194 w 2355056"/>
                  <a:gd name="connsiteY11" fmla="*/ 247650 h 378619"/>
                  <a:gd name="connsiteX12" fmla="*/ 1862137 w 2355056"/>
                  <a:gd name="connsiteY12" fmla="*/ 247650 h 378619"/>
                  <a:gd name="connsiteX13" fmla="*/ 1862137 w 2355056"/>
                  <a:gd name="connsiteY13" fmla="*/ 0 h 378619"/>
                  <a:gd name="connsiteX14" fmla="*/ 2355056 w 2355056"/>
                  <a:gd name="connsiteY14" fmla="*/ 0 h 378619"/>
                  <a:gd name="connsiteX15" fmla="*/ 2355056 w 2355056"/>
                  <a:gd name="connsiteY15" fmla="*/ 378619 h 378619"/>
                  <a:gd name="connsiteX16" fmla="*/ 0 w 2355056"/>
                  <a:gd name="connsiteY16" fmla="*/ 376238 h 378619"/>
                  <a:gd name="connsiteX0" fmla="*/ 76530 w 2354397"/>
                  <a:gd name="connsiteY0" fmla="*/ 338138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4397 w 2354397"/>
                  <a:gd name="connsiteY15" fmla="*/ 378619 h 378619"/>
                  <a:gd name="connsiteX16" fmla="*/ 76530 w 2354397"/>
                  <a:gd name="connsiteY16" fmla="*/ 338138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4397 w 2354397"/>
                  <a:gd name="connsiteY15" fmla="*/ 378619 h 378619"/>
                  <a:gd name="connsiteX16" fmla="*/ 330 w 2354397"/>
                  <a:gd name="connsiteY16" fmla="*/ 378619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06826 w 2354397"/>
                  <a:gd name="connsiteY15" fmla="*/ 335825 h 378619"/>
                  <a:gd name="connsiteX16" fmla="*/ 330 w 2354397"/>
                  <a:gd name="connsiteY16" fmla="*/ 378619 h 378619"/>
                  <a:gd name="connsiteX0" fmla="*/ 330 w 2354397"/>
                  <a:gd name="connsiteY0" fmla="*/ 378619 h 378619"/>
                  <a:gd name="connsiteX1" fmla="*/ 330 w 2354397"/>
                  <a:gd name="connsiteY1" fmla="*/ 0 h 378619"/>
                  <a:gd name="connsiteX2" fmla="*/ 492260 w 2354397"/>
                  <a:gd name="connsiteY2" fmla="*/ 0 h 378619"/>
                  <a:gd name="connsiteX3" fmla="*/ 494641 w 2354397"/>
                  <a:gd name="connsiteY3" fmla="*/ 247650 h 378619"/>
                  <a:gd name="connsiteX4" fmla="*/ 801822 w 2354397"/>
                  <a:gd name="connsiteY4" fmla="*/ 247650 h 378619"/>
                  <a:gd name="connsiteX5" fmla="*/ 804203 w 2354397"/>
                  <a:gd name="connsiteY5" fmla="*/ 0 h 378619"/>
                  <a:gd name="connsiteX6" fmla="*/ 1023278 w 2354397"/>
                  <a:gd name="connsiteY6" fmla="*/ 0 h 378619"/>
                  <a:gd name="connsiteX7" fmla="*/ 1023278 w 2354397"/>
                  <a:gd name="connsiteY7" fmla="*/ 245269 h 378619"/>
                  <a:gd name="connsiteX8" fmla="*/ 1332841 w 2354397"/>
                  <a:gd name="connsiteY8" fmla="*/ 242888 h 378619"/>
                  <a:gd name="connsiteX9" fmla="*/ 1332841 w 2354397"/>
                  <a:gd name="connsiteY9" fmla="*/ 0 h 378619"/>
                  <a:gd name="connsiteX10" fmla="*/ 1551916 w 2354397"/>
                  <a:gd name="connsiteY10" fmla="*/ 0 h 378619"/>
                  <a:gd name="connsiteX11" fmla="*/ 1549535 w 2354397"/>
                  <a:gd name="connsiteY11" fmla="*/ 247650 h 378619"/>
                  <a:gd name="connsiteX12" fmla="*/ 1861478 w 2354397"/>
                  <a:gd name="connsiteY12" fmla="*/ 247650 h 378619"/>
                  <a:gd name="connsiteX13" fmla="*/ 1861478 w 2354397"/>
                  <a:gd name="connsiteY13" fmla="*/ 0 h 378619"/>
                  <a:gd name="connsiteX14" fmla="*/ 2354397 w 2354397"/>
                  <a:gd name="connsiteY14" fmla="*/ 0 h 378619"/>
                  <a:gd name="connsiteX15" fmla="*/ 2351962 w 2354397"/>
                  <a:gd name="connsiteY15" fmla="*/ 378550 h 378619"/>
                  <a:gd name="connsiteX16" fmla="*/ 330 w 2354397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78 w 2352774"/>
                  <a:gd name="connsiteY13" fmla="*/ 0 h 378619"/>
                  <a:gd name="connsiteX14" fmla="*/ 2275762 w 2352774"/>
                  <a:gd name="connsiteY14" fmla="*/ 41924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78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918184 w 2352774"/>
                  <a:gd name="connsiteY13" fmla="*/ 71541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61478 w 2352774"/>
                  <a:gd name="connsiteY12" fmla="*/ 247650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59541 w 2352774"/>
                  <a:gd name="connsiteY12" fmla="*/ 230980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765012 w 2352774"/>
                  <a:gd name="connsiteY12" fmla="*/ 202397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535 w 2352774"/>
                  <a:gd name="connsiteY11" fmla="*/ 247650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627166 w 2352774"/>
                  <a:gd name="connsiteY11" fmla="*/ 200128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51916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10991 w 2352774"/>
                  <a:gd name="connsiteY10" fmla="*/ 41924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460985 w 2352774"/>
                  <a:gd name="connsiteY10" fmla="*/ 46687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2841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92878 w 2352774"/>
                  <a:gd name="connsiteY9" fmla="*/ 41924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2841 w 2352774"/>
                  <a:gd name="connsiteY8" fmla="*/ 242888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291891 w 2352774"/>
                  <a:gd name="connsiteY8" fmla="*/ 192985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3278 w 2352774"/>
                  <a:gd name="connsiteY7" fmla="*/ 245269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65673 w 2352774"/>
                  <a:gd name="connsiteY7" fmla="*/ 190603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3278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970423 w 2352774"/>
                  <a:gd name="connsiteY6" fmla="*/ 73922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4203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41810 w 2352774"/>
                  <a:gd name="connsiteY5" fmla="*/ 41924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1822 w 2352774"/>
                  <a:gd name="connsiteY4" fmla="*/ 247650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758467 w 2352774"/>
                  <a:gd name="connsiteY4" fmla="*/ 195365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4641 w 2352774"/>
                  <a:gd name="connsiteY3" fmla="*/ 247650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553152 w 2352774"/>
                  <a:gd name="connsiteY3" fmla="*/ 230980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260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55726 w 2352774"/>
                  <a:gd name="connsiteY2" fmla="*/ 41924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61454 w 2352774"/>
                  <a:gd name="connsiteY13" fmla="*/ 41924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  <a:gd name="connsiteX0" fmla="*/ 330 w 2352774"/>
                  <a:gd name="connsiteY0" fmla="*/ 378619 h 378619"/>
                  <a:gd name="connsiteX1" fmla="*/ 330 w 2352774"/>
                  <a:gd name="connsiteY1" fmla="*/ 0 h 378619"/>
                  <a:gd name="connsiteX2" fmla="*/ 492752 w 2352774"/>
                  <a:gd name="connsiteY2" fmla="*/ 0 h 378619"/>
                  <a:gd name="connsiteX3" fmla="*/ 492752 w 2352774"/>
                  <a:gd name="connsiteY3" fmla="*/ 245166 h 378619"/>
                  <a:gd name="connsiteX4" fmla="*/ 802315 w 2352774"/>
                  <a:gd name="connsiteY4" fmla="*/ 245166 h 378619"/>
                  <a:gd name="connsiteX5" fmla="*/ 802315 w 2352774"/>
                  <a:gd name="connsiteY5" fmla="*/ 0 h 378619"/>
                  <a:gd name="connsiteX6" fmla="*/ 1021365 w 2352774"/>
                  <a:gd name="connsiteY6" fmla="*/ 0 h 378619"/>
                  <a:gd name="connsiteX7" fmla="*/ 1021365 w 2352774"/>
                  <a:gd name="connsiteY7" fmla="*/ 245166 h 378619"/>
                  <a:gd name="connsiteX8" fmla="*/ 1330928 w 2352774"/>
                  <a:gd name="connsiteY8" fmla="*/ 245166 h 378619"/>
                  <a:gd name="connsiteX9" fmla="*/ 1330928 w 2352774"/>
                  <a:gd name="connsiteY9" fmla="*/ 0 h 378619"/>
                  <a:gd name="connsiteX10" fmla="*/ 1549978 w 2352774"/>
                  <a:gd name="connsiteY10" fmla="*/ 0 h 378619"/>
                  <a:gd name="connsiteX11" fmla="*/ 1549978 w 2352774"/>
                  <a:gd name="connsiteY11" fmla="*/ 245166 h 378619"/>
                  <a:gd name="connsiteX12" fmla="*/ 1859541 w 2352774"/>
                  <a:gd name="connsiteY12" fmla="*/ 245166 h 378619"/>
                  <a:gd name="connsiteX13" fmla="*/ 1859541 w 2352774"/>
                  <a:gd name="connsiteY13" fmla="*/ 0 h 378619"/>
                  <a:gd name="connsiteX14" fmla="*/ 2351962 w 2352774"/>
                  <a:gd name="connsiteY14" fmla="*/ 0 h 378619"/>
                  <a:gd name="connsiteX15" fmla="*/ 2351962 w 2352774"/>
                  <a:gd name="connsiteY15" fmla="*/ 378550 h 378619"/>
                  <a:gd name="connsiteX16" fmla="*/ 330 w 2352774"/>
                  <a:gd name="connsiteY16" fmla="*/ 378619 h 37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52774" h="378619">
                    <a:moveTo>
                      <a:pt x="330" y="378619"/>
                    </a:moveTo>
                    <a:cubicBezTo>
                      <a:pt x="660" y="253206"/>
                      <a:pt x="0" y="125413"/>
                      <a:pt x="330" y="0"/>
                    </a:cubicBezTo>
                    <a:lnTo>
                      <a:pt x="492752" y="0"/>
                    </a:lnTo>
                    <a:cubicBezTo>
                      <a:pt x="493546" y="82550"/>
                      <a:pt x="491958" y="162616"/>
                      <a:pt x="492752" y="245166"/>
                    </a:cubicBezTo>
                    <a:lnTo>
                      <a:pt x="802315" y="245166"/>
                    </a:lnTo>
                    <a:cubicBezTo>
                      <a:pt x="803109" y="162616"/>
                      <a:pt x="801521" y="82550"/>
                      <a:pt x="802315" y="0"/>
                    </a:cubicBezTo>
                    <a:lnTo>
                      <a:pt x="1021365" y="0"/>
                    </a:lnTo>
                    <a:cubicBezTo>
                      <a:pt x="1020727" y="81722"/>
                      <a:pt x="1022003" y="163444"/>
                      <a:pt x="1021365" y="245166"/>
                    </a:cubicBezTo>
                    <a:lnTo>
                      <a:pt x="1330928" y="245166"/>
                    </a:lnTo>
                    <a:cubicBezTo>
                      <a:pt x="1330290" y="164203"/>
                      <a:pt x="1331566" y="80963"/>
                      <a:pt x="1330928" y="0"/>
                    </a:cubicBezTo>
                    <a:lnTo>
                      <a:pt x="1549978" y="0"/>
                    </a:lnTo>
                    <a:cubicBezTo>
                      <a:pt x="1549184" y="82550"/>
                      <a:pt x="1550772" y="162616"/>
                      <a:pt x="1549978" y="245166"/>
                    </a:cubicBezTo>
                    <a:lnTo>
                      <a:pt x="1859541" y="245166"/>
                    </a:lnTo>
                    <a:cubicBezTo>
                      <a:pt x="1860179" y="168173"/>
                      <a:pt x="1858903" y="76993"/>
                      <a:pt x="1859541" y="0"/>
                    </a:cubicBezTo>
                    <a:lnTo>
                      <a:pt x="2351962" y="0"/>
                    </a:lnTo>
                    <a:cubicBezTo>
                      <a:pt x="2351150" y="126183"/>
                      <a:pt x="2352774" y="252367"/>
                      <a:pt x="2351962" y="378550"/>
                    </a:cubicBezTo>
                    <a:lnTo>
                      <a:pt x="330" y="378619"/>
                    </a:lnTo>
                    <a:close/>
                  </a:path>
                </a:pathLst>
              </a:custGeom>
              <a:solidFill>
                <a:srgbClr val="F4E890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lowchart: Delay 64"/>
              <p:cNvSpPr/>
              <p:nvPr/>
            </p:nvSpPr>
            <p:spPr>
              <a:xfrm rot="16200000">
                <a:off x="4355672" y="5271137"/>
                <a:ext cx="241977" cy="197182"/>
              </a:xfrm>
              <a:prstGeom prst="flowChartDelay">
                <a:avLst/>
              </a:prstGeom>
              <a:solidFill>
                <a:srgbClr val="F4E890"/>
              </a:solidFill>
              <a:ln w="3175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lowchart: Delay 65"/>
              <p:cNvSpPr/>
              <p:nvPr/>
            </p:nvSpPr>
            <p:spPr>
              <a:xfrm rot="16200000">
                <a:off x="4364938" y="5299455"/>
                <a:ext cx="222428" cy="160095"/>
              </a:xfrm>
              <a:prstGeom prst="flowChartDelay">
                <a:avLst/>
              </a:prstGeom>
              <a:solidFill>
                <a:schemeClr val="tx1"/>
              </a:solidFill>
              <a:ln w="1270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4410599" y="5322378"/>
                <a:ext cx="131455" cy="0"/>
              </a:xfrm>
              <a:prstGeom prst="line">
                <a:avLst/>
              </a:prstGeom>
              <a:solidFill>
                <a:srgbClr val="F1E16B"/>
              </a:solidFill>
              <a:ln w="1270" cap="rnd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398530" y="5448565"/>
                <a:ext cx="155331" cy="0"/>
              </a:xfrm>
              <a:prstGeom prst="line">
                <a:avLst/>
              </a:prstGeom>
              <a:solidFill>
                <a:srgbClr val="F1E16B"/>
              </a:solidFill>
              <a:ln w="1270" cap="rnd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/>
              <p:cNvCxnSpPr>
                <a:endCxn id="66" idx="1"/>
              </p:cNvCxnSpPr>
              <p:nvPr/>
            </p:nvCxnSpPr>
            <p:spPr>
              <a:xfrm>
                <a:off x="4476152" y="5271629"/>
                <a:ext cx="0" cy="219088"/>
              </a:xfrm>
              <a:prstGeom prst="line">
                <a:avLst/>
              </a:prstGeom>
              <a:solidFill>
                <a:srgbClr val="F1E16B"/>
              </a:solidFill>
              <a:ln w="1270" cap="rnd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521186" y="5292272"/>
                <a:ext cx="0" cy="198444"/>
              </a:xfrm>
              <a:prstGeom prst="line">
                <a:avLst/>
              </a:prstGeom>
              <a:solidFill>
                <a:srgbClr val="F1E16B"/>
              </a:solidFill>
              <a:ln w="1270" cap="rnd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431118" y="5292272"/>
                <a:ext cx="0" cy="198444"/>
              </a:xfrm>
              <a:prstGeom prst="line">
                <a:avLst/>
              </a:prstGeom>
              <a:solidFill>
                <a:srgbClr val="F1E16B"/>
              </a:solidFill>
              <a:ln w="1270" cap="rnd">
                <a:solidFill>
                  <a:srgbClr val="A190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72" name="Group 322"/>
              <p:cNvGrpSpPr/>
              <p:nvPr/>
            </p:nvGrpSpPr>
            <p:grpSpPr>
              <a:xfrm>
                <a:off x="4290351" y="5490717"/>
                <a:ext cx="372618" cy="118875"/>
                <a:chOff x="3237108" y="5248255"/>
                <a:chExt cx="2656432" cy="847469"/>
              </a:xfrm>
              <a:solidFill>
                <a:srgbClr val="F4E890"/>
              </a:solidFill>
            </p:grpSpPr>
            <p:sp>
              <p:nvSpPr>
                <p:cNvPr id="73" name="Rectangle 72"/>
                <p:cNvSpPr/>
                <p:nvPr/>
              </p:nvSpPr>
              <p:spPr>
                <a:xfrm flipH="1">
                  <a:off x="3237108" y="5883856"/>
                  <a:ext cx="2656432" cy="211868"/>
                </a:xfrm>
                <a:prstGeom prst="rect">
                  <a:avLst/>
                </a:prstGeom>
                <a:grp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flipH="1">
                  <a:off x="3313308" y="5671989"/>
                  <a:ext cx="2504032" cy="211868"/>
                </a:xfrm>
                <a:prstGeom prst="rect">
                  <a:avLst/>
                </a:prstGeom>
                <a:grp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flipH="1">
                  <a:off x="3389508" y="5460122"/>
                  <a:ext cx="2351632" cy="211868"/>
                </a:xfrm>
                <a:prstGeom prst="rect">
                  <a:avLst/>
                </a:prstGeom>
                <a:grp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 flipH="1">
                  <a:off x="3465708" y="5248255"/>
                  <a:ext cx="2199232" cy="211868"/>
                </a:xfrm>
                <a:prstGeom prst="rect">
                  <a:avLst/>
                </a:prstGeom>
                <a:grpFill/>
                <a:ln w="1270">
                  <a:solidFill>
                    <a:srgbClr val="A190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6" name="Group 205"/>
            <p:cNvGrpSpPr>
              <a:grpSpLocks/>
            </p:cNvGrpSpPr>
            <p:nvPr/>
          </p:nvGrpSpPr>
          <p:grpSpPr bwMode="auto">
            <a:xfrm>
              <a:off x="3735928" y="1221076"/>
              <a:ext cx="1672144" cy="1717608"/>
              <a:chOff x="3628" y="2253"/>
              <a:chExt cx="1839" cy="1889"/>
            </a:xfrm>
            <a:effectLst>
              <a:outerShdw blurRad="127000" sx="105000" sy="105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AutoShape 140"/>
              <p:cNvSpPr>
                <a:spLocks noChangeArrowheads="1"/>
              </p:cNvSpPr>
              <p:nvPr/>
            </p:nvSpPr>
            <p:spPr bwMode="auto">
              <a:xfrm>
                <a:off x="3628" y="2253"/>
                <a:ext cx="1839" cy="1889"/>
              </a:xfrm>
              <a:prstGeom prst="diamond">
                <a:avLst/>
              </a:prstGeom>
              <a:solidFill>
                <a:schemeClr val="tx2"/>
              </a:solidFill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41"/>
              <p:cNvSpPr>
                <a:spLocks/>
              </p:cNvSpPr>
              <p:nvPr/>
            </p:nvSpPr>
            <p:spPr bwMode="auto">
              <a:xfrm flipH="1">
                <a:off x="4546" y="2304"/>
                <a:ext cx="862" cy="1787"/>
              </a:xfrm>
              <a:custGeom>
                <a:avLst/>
                <a:gdLst/>
                <a:ahLst/>
                <a:cxnLst>
                  <a:cxn ang="0">
                    <a:pos x="1791" y="3713"/>
                  </a:cxn>
                  <a:cxn ang="0">
                    <a:pos x="1789" y="0"/>
                  </a:cxn>
                  <a:cxn ang="0">
                    <a:pos x="0" y="1856"/>
                  </a:cxn>
                  <a:cxn ang="0">
                    <a:pos x="1791" y="3713"/>
                  </a:cxn>
                </a:cxnLst>
                <a:rect l="0" t="0" r="r" b="b"/>
                <a:pathLst>
                  <a:path w="1791" h="3713">
                    <a:moveTo>
                      <a:pt x="1791" y="3713"/>
                    </a:moveTo>
                    <a:lnTo>
                      <a:pt x="1789" y="0"/>
                    </a:lnTo>
                    <a:lnTo>
                      <a:pt x="0" y="1856"/>
                    </a:lnTo>
                    <a:lnTo>
                      <a:pt x="1791" y="3713"/>
                    </a:lnTo>
                    <a:close/>
                  </a:path>
                </a:pathLst>
              </a:custGeom>
              <a:solidFill>
                <a:srgbClr val="CC0000"/>
              </a:solidFill>
              <a:ln w="6350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42"/>
              <p:cNvSpPr>
                <a:spLocks/>
              </p:cNvSpPr>
              <p:nvPr/>
            </p:nvSpPr>
            <p:spPr bwMode="auto">
              <a:xfrm flipH="1">
                <a:off x="4547" y="2304"/>
                <a:ext cx="515" cy="1785"/>
              </a:xfrm>
              <a:custGeom>
                <a:avLst/>
                <a:gdLst/>
                <a:ahLst/>
                <a:cxnLst>
                  <a:cxn ang="0">
                    <a:pos x="0" y="1106"/>
                  </a:cxn>
                  <a:cxn ang="0">
                    <a:pos x="0" y="1827"/>
                  </a:cxn>
                  <a:cxn ang="0">
                    <a:pos x="272" y="2069"/>
                  </a:cxn>
                  <a:cxn ang="0">
                    <a:pos x="273" y="2892"/>
                  </a:cxn>
                  <a:cxn ang="0">
                    <a:pos x="1068" y="3708"/>
                  </a:cxn>
                  <a:cxn ang="0">
                    <a:pos x="1070" y="0"/>
                  </a:cxn>
                  <a:cxn ang="0">
                    <a:pos x="674" y="407"/>
                  </a:cxn>
                  <a:cxn ang="0">
                    <a:pos x="675" y="807"/>
                  </a:cxn>
                  <a:cxn ang="0">
                    <a:pos x="329" y="1163"/>
                  </a:cxn>
                  <a:cxn ang="0">
                    <a:pos x="329" y="767"/>
                  </a:cxn>
                  <a:cxn ang="0">
                    <a:pos x="0" y="1106"/>
                  </a:cxn>
                </a:cxnLst>
                <a:rect l="0" t="0" r="r" b="b"/>
                <a:pathLst>
                  <a:path w="1070" h="3708">
                    <a:moveTo>
                      <a:pt x="0" y="1106"/>
                    </a:moveTo>
                    <a:lnTo>
                      <a:pt x="0" y="1827"/>
                    </a:lnTo>
                    <a:lnTo>
                      <a:pt x="272" y="2069"/>
                    </a:lnTo>
                    <a:lnTo>
                      <a:pt x="273" y="2892"/>
                    </a:lnTo>
                    <a:lnTo>
                      <a:pt x="1068" y="3708"/>
                    </a:lnTo>
                    <a:lnTo>
                      <a:pt x="1070" y="0"/>
                    </a:lnTo>
                    <a:lnTo>
                      <a:pt x="674" y="407"/>
                    </a:lnTo>
                    <a:lnTo>
                      <a:pt x="675" y="807"/>
                    </a:lnTo>
                    <a:lnTo>
                      <a:pt x="329" y="1163"/>
                    </a:lnTo>
                    <a:lnTo>
                      <a:pt x="329" y="767"/>
                    </a:lnTo>
                    <a:lnTo>
                      <a:pt x="0" y="1106"/>
                    </a:lnTo>
                    <a:close/>
                  </a:path>
                </a:pathLst>
              </a:custGeom>
              <a:solidFill>
                <a:schemeClr val="tx2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43"/>
              <p:cNvSpPr>
                <a:spLocks/>
              </p:cNvSpPr>
              <p:nvPr/>
            </p:nvSpPr>
            <p:spPr bwMode="auto">
              <a:xfrm>
                <a:off x="3684" y="2304"/>
                <a:ext cx="862" cy="1787"/>
              </a:xfrm>
              <a:custGeom>
                <a:avLst/>
                <a:gdLst/>
                <a:ahLst/>
                <a:cxnLst>
                  <a:cxn ang="0">
                    <a:pos x="1791" y="3713"/>
                  </a:cxn>
                  <a:cxn ang="0">
                    <a:pos x="1789" y="0"/>
                  </a:cxn>
                  <a:cxn ang="0">
                    <a:pos x="0" y="1856"/>
                  </a:cxn>
                  <a:cxn ang="0">
                    <a:pos x="1791" y="3713"/>
                  </a:cxn>
                </a:cxnLst>
                <a:rect l="0" t="0" r="r" b="b"/>
                <a:pathLst>
                  <a:path w="1791" h="3713">
                    <a:moveTo>
                      <a:pt x="1791" y="3713"/>
                    </a:moveTo>
                    <a:lnTo>
                      <a:pt x="1789" y="0"/>
                    </a:lnTo>
                    <a:lnTo>
                      <a:pt x="0" y="1856"/>
                    </a:lnTo>
                    <a:lnTo>
                      <a:pt x="1791" y="3713"/>
                    </a:lnTo>
                    <a:close/>
                  </a:path>
                </a:pathLst>
              </a:custGeom>
              <a:solidFill>
                <a:schemeClr val="tx2"/>
              </a:solidFill>
              <a:ln w="6350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44"/>
              <p:cNvSpPr>
                <a:spLocks/>
              </p:cNvSpPr>
              <p:nvPr/>
            </p:nvSpPr>
            <p:spPr bwMode="auto">
              <a:xfrm>
                <a:off x="4032" y="2304"/>
                <a:ext cx="515" cy="1785"/>
              </a:xfrm>
              <a:custGeom>
                <a:avLst/>
                <a:gdLst/>
                <a:ahLst/>
                <a:cxnLst>
                  <a:cxn ang="0">
                    <a:pos x="0" y="1106"/>
                  </a:cxn>
                  <a:cxn ang="0">
                    <a:pos x="0" y="1827"/>
                  </a:cxn>
                  <a:cxn ang="0">
                    <a:pos x="272" y="2069"/>
                  </a:cxn>
                  <a:cxn ang="0">
                    <a:pos x="273" y="2892"/>
                  </a:cxn>
                  <a:cxn ang="0">
                    <a:pos x="1068" y="3708"/>
                  </a:cxn>
                  <a:cxn ang="0">
                    <a:pos x="1070" y="0"/>
                  </a:cxn>
                  <a:cxn ang="0">
                    <a:pos x="674" y="407"/>
                  </a:cxn>
                  <a:cxn ang="0">
                    <a:pos x="675" y="807"/>
                  </a:cxn>
                  <a:cxn ang="0">
                    <a:pos x="329" y="1163"/>
                  </a:cxn>
                  <a:cxn ang="0">
                    <a:pos x="329" y="767"/>
                  </a:cxn>
                  <a:cxn ang="0">
                    <a:pos x="0" y="1106"/>
                  </a:cxn>
                </a:cxnLst>
                <a:rect l="0" t="0" r="r" b="b"/>
                <a:pathLst>
                  <a:path w="1070" h="3708">
                    <a:moveTo>
                      <a:pt x="0" y="1106"/>
                    </a:moveTo>
                    <a:lnTo>
                      <a:pt x="0" y="1827"/>
                    </a:lnTo>
                    <a:lnTo>
                      <a:pt x="272" y="2069"/>
                    </a:lnTo>
                    <a:lnTo>
                      <a:pt x="273" y="2892"/>
                    </a:lnTo>
                    <a:lnTo>
                      <a:pt x="1068" y="3708"/>
                    </a:lnTo>
                    <a:lnTo>
                      <a:pt x="1070" y="0"/>
                    </a:lnTo>
                    <a:lnTo>
                      <a:pt x="674" y="407"/>
                    </a:lnTo>
                    <a:lnTo>
                      <a:pt x="675" y="807"/>
                    </a:lnTo>
                    <a:lnTo>
                      <a:pt x="329" y="1163"/>
                    </a:lnTo>
                    <a:lnTo>
                      <a:pt x="329" y="767"/>
                    </a:lnTo>
                    <a:lnTo>
                      <a:pt x="0" y="1106"/>
                    </a:lnTo>
                    <a:close/>
                  </a:path>
                </a:pathLst>
              </a:custGeom>
              <a:solidFill>
                <a:srgbClr val="CC0000"/>
              </a:soli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AutoShape 145"/>
              <p:cNvSpPr>
                <a:spLocks noChangeArrowheads="1"/>
              </p:cNvSpPr>
              <p:nvPr/>
            </p:nvSpPr>
            <p:spPr bwMode="auto">
              <a:xfrm>
                <a:off x="3683" y="2305"/>
                <a:ext cx="1727" cy="1785"/>
              </a:xfrm>
              <a:prstGeom prst="diamond">
                <a:avLst/>
              </a:prstGeom>
              <a:noFill/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" name="Group 146"/>
              <p:cNvGrpSpPr>
                <a:grpSpLocks/>
              </p:cNvGrpSpPr>
              <p:nvPr/>
            </p:nvGrpSpPr>
            <p:grpSpPr bwMode="auto">
              <a:xfrm>
                <a:off x="4419" y="2685"/>
                <a:ext cx="260" cy="260"/>
                <a:chOff x="2609" y="1092"/>
                <a:chExt cx="542" cy="540"/>
              </a:xfrm>
            </p:grpSpPr>
            <p:sp>
              <p:nvSpPr>
                <p:cNvPr id="45" name="AutoShape 14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610" y="1091"/>
                  <a:ext cx="540" cy="542"/>
                </a:xfrm>
                <a:custGeom>
                  <a:avLst/>
                  <a:gdLst>
                    <a:gd name="G0" fmla="+- 142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42"/>
                    <a:gd name="G18" fmla="*/ 142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142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142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5329 w 21600"/>
                    <a:gd name="T15" fmla="*/ 10800 h 21600"/>
                    <a:gd name="T16" fmla="*/ 10800 w 21600"/>
                    <a:gd name="T17" fmla="*/ 10658 h 21600"/>
                    <a:gd name="T18" fmla="*/ 16271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0658" y="10800"/>
                      </a:moveTo>
                      <a:cubicBezTo>
                        <a:pt x="10658" y="10721"/>
                        <a:pt x="10721" y="10658"/>
                        <a:pt x="10800" y="10658"/>
                      </a:cubicBezTo>
                      <a:cubicBezTo>
                        <a:pt x="10878" y="10657"/>
                        <a:pt x="10941" y="10721"/>
                        <a:pt x="10942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AutoShape 148"/>
                <p:cNvSpPr>
                  <a:spLocks noChangeArrowheads="1"/>
                </p:cNvSpPr>
                <p:nvPr/>
              </p:nvSpPr>
              <p:spPr bwMode="auto">
                <a:xfrm rot="5400000">
                  <a:off x="2610" y="1091"/>
                  <a:ext cx="540" cy="542"/>
                </a:xfrm>
                <a:custGeom>
                  <a:avLst/>
                  <a:gdLst>
                    <a:gd name="G0" fmla="+- 142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42"/>
                    <a:gd name="G18" fmla="*/ 142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142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142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5329 w 21600"/>
                    <a:gd name="T15" fmla="*/ 10800 h 21600"/>
                    <a:gd name="T16" fmla="*/ 10800 w 21600"/>
                    <a:gd name="T17" fmla="*/ 10658 h 21600"/>
                    <a:gd name="T18" fmla="*/ 16271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0658" y="10800"/>
                      </a:moveTo>
                      <a:cubicBezTo>
                        <a:pt x="10658" y="10721"/>
                        <a:pt x="10721" y="10658"/>
                        <a:pt x="10800" y="10658"/>
                      </a:cubicBezTo>
                      <a:cubicBezTo>
                        <a:pt x="10878" y="10657"/>
                        <a:pt x="10941" y="10721"/>
                        <a:pt x="10942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Group 149"/>
              <p:cNvGrpSpPr>
                <a:grpSpLocks/>
              </p:cNvGrpSpPr>
              <p:nvPr/>
            </p:nvGrpSpPr>
            <p:grpSpPr bwMode="auto">
              <a:xfrm>
                <a:off x="4313" y="3374"/>
                <a:ext cx="469" cy="468"/>
                <a:chOff x="2390" y="2522"/>
                <a:chExt cx="975" cy="973"/>
              </a:xfrm>
            </p:grpSpPr>
            <p:grpSp>
              <p:nvGrpSpPr>
                <p:cNvPr id="28" name="Group 150"/>
                <p:cNvGrpSpPr>
                  <a:grpSpLocks/>
                </p:cNvGrpSpPr>
                <p:nvPr/>
              </p:nvGrpSpPr>
              <p:grpSpPr bwMode="auto">
                <a:xfrm>
                  <a:off x="2390" y="2523"/>
                  <a:ext cx="975" cy="971"/>
                  <a:chOff x="2390" y="2539"/>
                  <a:chExt cx="975" cy="971"/>
                </a:xfrm>
              </p:grpSpPr>
              <p:sp>
                <p:nvSpPr>
                  <p:cNvPr id="37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2539"/>
                    <a:ext cx="971" cy="97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532" y="2539"/>
                    <a:ext cx="711" cy="97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719" y="2539"/>
                    <a:ext cx="299" cy="97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390" y="3025"/>
                    <a:ext cx="9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" name="Arc 155"/>
                  <p:cNvSpPr>
                    <a:spLocks/>
                  </p:cNvSpPr>
                  <p:nvPr/>
                </p:nvSpPr>
                <p:spPr bwMode="auto">
                  <a:xfrm flipV="1">
                    <a:off x="2654" y="2592"/>
                    <a:ext cx="450" cy="174"/>
                  </a:xfrm>
                  <a:custGeom>
                    <a:avLst/>
                    <a:gdLst>
                      <a:gd name="G0" fmla="+- 21587 0 0"/>
                      <a:gd name="G1" fmla="+- 21600 0 0"/>
                      <a:gd name="G2" fmla="+- 21600 0 0"/>
                      <a:gd name="T0" fmla="*/ 0 w 43187"/>
                      <a:gd name="T1" fmla="*/ 20854 h 21600"/>
                      <a:gd name="T2" fmla="*/ 43187 w 43187"/>
                      <a:gd name="T3" fmla="*/ 21600 h 21600"/>
                      <a:gd name="T4" fmla="*/ 21587 w 43187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7" h="21600" fill="none" extrusionOk="0">
                        <a:moveTo>
                          <a:pt x="-1" y="20853"/>
                        </a:moveTo>
                        <a:cubicBezTo>
                          <a:pt x="401" y="9221"/>
                          <a:pt x="9948" y="-1"/>
                          <a:pt x="21587" y="0"/>
                        </a:cubicBezTo>
                        <a:cubicBezTo>
                          <a:pt x="33516" y="0"/>
                          <a:pt x="43187" y="9670"/>
                          <a:pt x="43187" y="21600"/>
                        </a:cubicBezTo>
                      </a:path>
                      <a:path w="43187" h="21600" stroke="0" extrusionOk="0">
                        <a:moveTo>
                          <a:pt x="-1" y="20853"/>
                        </a:moveTo>
                        <a:cubicBezTo>
                          <a:pt x="401" y="9221"/>
                          <a:pt x="9948" y="-1"/>
                          <a:pt x="21587" y="0"/>
                        </a:cubicBezTo>
                        <a:cubicBezTo>
                          <a:pt x="33516" y="0"/>
                          <a:pt x="43187" y="9670"/>
                          <a:pt x="43187" y="21600"/>
                        </a:cubicBezTo>
                        <a:lnTo>
                          <a:pt x="21587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" name="Arc 156"/>
                  <p:cNvSpPr>
                    <a:spLocks/>
                  </p:cNvSpPr>
                  <p:nvPr/>
                </p:nvSpPr>
                <p:spPr bwMode="auto">
                  <a:xfrm>
                    <a:off x="2655" y="3283"/>
                    <a:ext cx="450" cy="174"/>
                  </a:xfrm>
                  <a:custGeom>
                    <a:avLst/>
                    <a:gdLst>
                      <a:gd name="G0" fmla="+- 21587 0 0"/>
                      <a:gd name="G1" fmla="+- 21600 0 0"/>
                      <a:gd name="G2" fmla="+- 21600 0 0"/>
                      <a:gd name="T0" fmla="*/ 0 w 43187"/>
                      <a:gd name="T1" fmla="*/ 20854 h 21600"/>
                      <a:gd name="T2" fmla="*/ 43187 w 43187"/>
                      <a:gd name="T3" fmla="*/ 21600 h 21600"/>
                      <a:gd name="T4" fmla="*/ 21587 w 43187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7" h="21600" fill="none" extrusionOk="0">
                        <a:moveTo>
                          <a:pt x="-1" y="20853"/>
                        </a:moveTo>
                        <a:cubicBezTo>
                          <a:pt x="401" y="9221"/>
                          <a:pt x="9948" y="-1"/>
                          <a:pt x="21587" y="0"/>
                        </a:cubicBezTo>
                        <a:cubicBezTo>
                          <a:pt x="33516" y="0"/>
                          <a:pt x="43187" y="9670"/>
                          <a:pt x="43187" y="21600"/>
                        </a:cubicBezTo>
                      </a:path>
                      <a:path w="43187" h="21600" stroke="0" extrusionOk="0">
                        <a:moveTo>
                          <a:pt x="-1" y="20853"/>
                        </a:moveTo>
                        <a:cubicBezTo>
                          <a:pt x="401" y="9221"/>
                          <a:pt x="9948" y="-1"/>
                          <a:pt x="21587" y="0"/>
                        </a:cubicBezTo>
                        <a:cubicBezTo>
                          <a:pt x="33516" y="0"/>
                          <a:pt x="43187" y="9670"/>
                          <a:pt x="43187" y="21600"/>
                        </a:cubicBezTo>
                        <a:lnTo>
                          <a:pt x="21587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" name="Arc 157"/>
                  <p:cNvSpPr>
                    <a:spLocks/>
                  </p:cNvSpPr>
                  <p:nvPr/>
                </p:nvSpPr>
                <p:spPr bwMode="auto">
                  <a:xfrm rot="16200000" flipH="1">
                    <a:off x="2705" y="2339"/>
                    <a:ext cx="348" cy="813"/>
                  </a:xfrm>
                  <a:custGeom>
                    <a:avLst/>
                    <a:gdLst>
                      <a:gd name="G0" fmla="+- 0 0 0"/>
                      <a:gd name="G1" fmla="+- 18185 0 0"/>
                      <a:gd name="G2" fmla="+- 21600 0 0"/>
                      <a:gd name="T0" fmla="*/ 11656 w 21600"/>
                      <a:gd name="T1" fmla="*/ 0 h 36343"/>
                      <a:gd name="T2" fmla="*/ 11699 w 21600"/>
                      <a:gd name="T3" fmla="*/ 36343 h 36343"/>
                      <a:gd name="T4" fmla="*/ 0 w 21600"/>
                      <a:gd name="T5" fmla="*/ 18185 h 36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6343" fill="none" extrusionOk="0">
                        <a:moveTo>
                          <a:pt x="11656" y="-1"/>
                        </a:moveTo>
                        <a:cubicBezTo>
                          <a:pt x="17852" y="3971"/>
                          <a:pt x="21600" y="10825"/>
                          <a:pt x="21600" y="18185"/>
                        </a:cubicBezTo>
                        <a:cubicBezTo>
                          <a:pt x="21600" y="25526"/>
                          <a:pt x="17870" y="32366"/>
                          <a:pt x="11698" y="36342"/>
                        </a:cubicBezTo>
                      </a:path>
                      <a:path w="21600" h="36343" stroke="0" extrusionOk="0">
                        <a:moveTo>
                          <a:pt x="11656" y="-1"/>
                        </a:moveTo>
                        <a:cubicBezTo>
                          <a:pt x="17852" y="3971"/>
                          <a:pt x="21600" y="10825"/>
                          <a:pt x="21600" y="18185"/>
                        </a:cubicBezTo>
                        <a:cubicBezTo>
                          <a:pt x="21600" y="25526"/>
                          <a:pt x="17870" y="32366"/>
                          <a:pt x="11698" y="36342"/>
                        </a:cubicBezTo>
                        <a:lnTo>
                          <a:pt x="0" y="1818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rc 158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2704" y="2897"/>
                    <a:ext cx="348" cy="813"/>
                  </a:xfrm>
                  <a:custGeom>
                    <a:avLst/>
                    <a:gdLst>
                      <a:gd name="G0" fmla="+- 0 0 0"/>
                      <a:gd name="G1" fmla="+- 18185 0 0"/>
                      <a:gd name="G2" fmla="+- 21600 0 0"/>
                      <a:gd name="T0" fmla="*/ 11656 w 21600"/>
                      <a:gd name="T1" fmla="*/ 0 h 36343"/>
                      <a:gd name="T2" fmla="*/ 11699 w 21600"/>
                      <a:gd name="T3" fmla="*/ 36343 h 36343"/>
                      <a:gd name="T4" fmla="*/ 0 w 21600"/>
                      <a:gd name="T5" fmla="*/ 18185 h 36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6343" fill="none" extrusionOk="0">
                        <a:moveTo>
                          <a:pt x="11656" y="-1"/>
                        </a:moveTo>
                        <a:cubicBezTo>
                          <a:pt x="17852" y="3971"/>
                          <a:pt x="21600" y="10825"/>
                          <a:pt x="21600" y="18185"/>
                        </a:cubicBezTo>
                        <a:cubicBezTo>
                          <a:pt x="21600" y="25526"/>
                          <a:pt x="17870" y="32366"/>
                          <a:pt x="11698" y="36342"/>
                        </a:cubicBezTo>
                      </a:path>
                      <a:path w="21600" h="36343" stroke="0" extrusionOk="0">
                        <a:moveTo>
                          <a:pt x="11656" y="-1"/>
                        </a:moveTo>
                        <a:cubicBezTo>
                          <a:pt x="17852" y="3971"/>
                          <a:pt x="21600" y="10825"/>
                          <a:pt x="21600" y="18185"/>
                        </a:cubicBezTo>
                        <a:cubicBezTo>
                          <a:pt x="21600" y="25526"/>
                          <a:pt x="17870" y="32366"/>
                          <a:pt x="11698" y="36342"/>
                        </a:cubicBezTo>
                        <a:lnTo>
                          <a:pt x="0" y="1818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765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9" name="Line 159"/>
                <p:cNvSpPr>
                  <a:spLocks noChangeShapeType="1"/>
                </p:cNvSpPr>
                <p:nvPr/>
              </p:nvSpPr>
              <p:spPr bwMode="auto">
                <a:xfrm>
                  <a:off x="2876" y="3009"/>
                  <a:ext cx="487" cy="0"/>
                </a:xfrm>
                <a:prstGeom prst="line">
                  <a:avLst/>
                </a:pr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c 160"/>
                <p:cNvSpPr>
                  <a:spLocks/>
                </p:cNvSpPr>
                <p:nvPr/>
              </p:nvSpPr>
              <p:spPr bwMode="auto">
                <a:xfrm flipV="1">
                  <a:off x="2873" y="2574"/>
                  <a:ext cx="228" cy="175"/>
                </a:xfrm>
                <a:custGeom>
                  <a:avLst/>
                  <a:gdLst>
                    <a:gd name="G0" fmla="+- 0 0 0"/>
                    <a:gd name="G1" fmla="+- 21599 0 0"/>
                    <a:gd name="G2" fmla="+- 21600 0 0"/>
                    <a:gd name="T0" fmla="*/ 176 w 21600"/>
                    <a:gd name="T1" fmla="*/ 0 h 21599"/>
                    <a:gd name="T2" fmla="*/ 21600 w 21600"/>
                    <a:gd name="T3" fmla="*/ 21599 h 21599"/>
                    <a:gd name="T4" fmla="*/ 0 w 21600"/>
                    <a:gd name="T5" fmla="*/ 21599 h 21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9" fill="none" extrusionOk="0">
                      <a:moveTo>
                        <a:pt x="176" y="-1"/>
                      </a:moveTo>
                      <a:cubicBezTo>
                        <a:pt x="12036" y="96"/>
                        <a:pt x="21600" y="9738"/>
                        <a:pt x="21600" y="21599"/>
                      </a:cubicBezTo>
                    </a:path>
                    <a:path w="21600" h="21599" stroke="0" extrusionOk="0">
                      <a:moveTo>
                        <a:pt x="176" y="-1"/>
                      </a:moveTo>
                      <a:cubicBezTo>
                        <a:pt x="12036" y="96"/>
                        <a:pt x="21600" y="9738"/>
                        <a:pt x="21600" y="21599"/>
                      </a:cubicBez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Arc 161"/>
                <p:cNvSpPr>
                  <a:spLocks/>
                </p:cNvSpPr>
                <p:nvPr/>
              </p:nvSpPr>
              <p:spPr bwMode="auto">
                <a:xfrm>
                  <a:off x="2877" y="3267"/>
                  <a:ext cx="226" cy="172"/>
                </a:xfrm>
                <a:custGeom>
                  <a:avLst/>
                  <a:gdLst>
                    <a:gd name="G0" fmla="+- 136 0 0"/>
                    <a:gd name="G1" fmla="+- 21600 0 0"/>
                    <a:gd name="G2" fmla="+- 21600 0 0"/>
                    <a:gd name="T0" fmla="*/ 0 w 21735"/>
                    <a:gd name="T1" fmla="*/ 0 h 21600"/>
                    <a:gd name="T2" fmla="*/ 21735 w 21735"/>
                    <a:gd name="T3" fmla="*/ 21352 h 21600"/>
                    <a:gd name="T4" fmla="*/ 136 w 2173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35" h="21600" fill="none" extrusionOk="0">
                      <a:moveTo>
                        <a:pt x="0" y="0"/>
                      </a:moveTo>
                      <a:cubicBezTo>
                        <a:pt x="45" y="0"/>
                        <a:pt x="90" y="-1"/>
                        <a:pt x="136" y="0"/>
                      </a:cubicBezTo>
                      <a:cubicBezTo>
                        <a:pt x="11968" y="0"/>
                        <a:pt x="21598" y="9520"/>
                        <a:pt x="21734" y="21352"/>
                      </a:cubicBezTo>
                    </a:path>
                    <a:path w="21735" h="21600" stroke="0" extrusionOk="0">
                      <a:moveTo>
                        <a:pt x="0" y="0"/>
                      </a:moveTo>
                      <a:cubicBezTo>
                        <a:pt x="45" y="0"/>
                        <a:pt x="90" y="-1"/>
                        <a:pt x="136" y="0"/>
                      </a:cubicBezTo>
                      <a:cubicBezTo>
                        <a:pt x="11968" y="0"/>
                        <a:pt x="21598" y="9520"/>
                        <a:pt x="21734" y="21352"/>
                      </a:cubicBezTo>
                      <a:lnTo>
                        <a:pt x="13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Arc 162"/>
                <p:cNvSpPr>
                  <a:spLocks/>
                </p:cNvSpPr>
                <p:nvPr/>
              </p:nvSpPr>
              <p:spPr bwMode="auto">
                <a:xfrm rot="16200000" flipH="1">
                  <a:off x="2907" y="2523"/>
                  <a:ext cx="345" cy="417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99 w 21599"/>
                    <a:gd name="T1" fmla="*/ 150 h 18264"/>
                    <a:gd name="T2" fmla="*/ 11532 w 21599"/>
                    <a:gd name="T3" fmla="*/ 18264 h 18264"/>
                    <a:gd name="T4" fmla="*/ 0 w 21599"/>
                    <a:gd name="T5" fmla="*/ 0 h 18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9" h="18264" fill="none" extrusionOk="0">
                      <a:moveTo>
                        <a:pt x="21599" y="150"/>
                      </a:moveTo>
                      <a:cubicBezTo>
                        <a:pt x="21548" y="7508"/>
                        <a:pt x="17754" y="14335"/>
                        <a:pt x="11531" y="18263"/>
                      </a:cubicBezTo>
                    </a:path>
                    <a:path w="21599" h="18264" stroke="0" extrusionOk="0">
                      <a:moveTo>
                        <a:pt x="21599" y="150"/>
                      </a:moveTo>
                      <a:cubicBezTo>
                        <a:pt x="21548" y="7508"/>
                        <a:pt x="17754" y="14335"/>
                        <a:pt x="11531" y="1826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Arc 163"/>
                <p:cNvSpPr>
                  <a:spLocks/>
                </p:cNvSpPr>
                <p:nvPr/>
              </p:nvSpPr>
              <p:spPr bwMode="auto">
                <a:xfrm rot="5400000" flipH="1" flipV="1">
                  <a:off x="2902" y="3088"/>
                  <a:ext cx="355" cy="410"/>
                </a:xfrm>
                <a:custGeom>
                  <a:avLst/>
                  <a:gdLst>
                    <a:gd name="G0" fmla="+- 0 0 0"/>
                    <a:gd name="G1" fmla="+- 253 0 0"/>
                    <a:gd name="G2" fmla="+- 21600 0 0"/>
                    <a:gd name="T0" fmla="*/ 21599 w 21600"/>
                    <a:gd name="T1" fmla="*/ 0 h 18153"/>
                    <a:gd name="T2" fmla="*/ 12089 w 21600"/>
                    <a:gd name="T3" fmla="*/ 18153 h 18153"/>
                    <a:gd name="T4" fmla="*/ 0 w 21600"/>
                    <a:gd name="T5" fmla="*/ 253 h 18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153" fill="none" extrusionOk="0">
                      <a:moveTo>
                        <a:pt x="21598" y="0"/>
                      </a:moveTo>
                      <a:cubicBezTo>
                        <a:pt x="21599" y="84"/>
                        <a:pt x="21600" y="168"/>
                        <a:pt x="21600" y="253"/>
                      </a:cubicBezTo>
                      <a:cubicBezTo>
                        <a:pt x="21600" y="7429"/>
                        <a:pt x="18036" y="14136"/>
                        <a:pt x="12089" y="18153"/>
                      </a:cubicBezTo>
                    </a:path>
                    <a:path w="21600" h="18153" stroke="0" extrusionOk="0">
                      <a:moveTo>
                        <a:pt x="21598" y="0"/>
                      </a:moveTo>
                      <a:cubicBezTo>
                        <a:pt x="21599" y="84"/>
                        <a:pt x="21600" y="168"/>
                        <a:pt x="21600" y="253"/>
                      </a:cubicBezTo>
                      <a:cubicBezTo>
                        <a:pt x="21600" y="7429"/>
                        <a:pt x="18036" y="14136"/>
                        <a:pt x="12089" y="18153"/>
                      </a:cubicBezTo>
                      <a:lnTo>
                        <a:pt x="0" y="25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rc 164"/>
                <p:cNvSpPr>
                  <a:spLocks/>
                </p:cNvSpPr>
                <p:nvPr/>
              </p:nvSpPr>
              <p:spPr bwMode="auto">
                <a:xfrm flipV="1">
                  <a:off x="2874" y="2523"/>
                  <a:ext cx="491" cy="97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130 w 21600"/>
                    <a:gd name="T1" fmla="*/ 0 h 43199"/>
                    <a:gd name="T2" fmla="*/ 219 w 21600"/>
                    <a:gd name="T3" fmla="*/ 43199 h 43199"/>
                    <a:gd name="T4" fmla="*/ 0 w 21600"/>
                    <a:gd name="T5" fmla="*/ 21600 h 43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129" y="0"/>
                      </a:moveTo>
                      <a:cubicBezTo>
                        <a:pt x="12008" y="71"/>
                        <a:pt x="21600" y="9721"/>
                        <a:pt x="21600" y="21600"/>
                      </a:cubicBezTo>
                      <a:cubicBezTo>
                        <a:pt x="21600" y="33443"/>
                        <a:pt x="12062" y="43078"/>
                        <a:pt x="218" y="43198"/>
                      </a:cubicBezTo>
                    </a:path>
                    <a:path w="21600" h="43199" stroke="0" extrusionOk="0">
                      <a:moveTo>
                        <a:pt x="129" y="0"/>
                      </a:moveTo>
                      <a:cubicBezTo>
                        <a:pt x="12008" y="71"/>
                        <a:pt x="21600" y="9721"/>
                        <a:pt x="21600" y="21600"/>
                      </a:cubicBezTo>
                      <a:cubicBezTo>
                        <a:pt x="21600" y="33443"/>
                        <a:pt x="12062" y="43078"/>
                        <a:pt x="218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Arc 165"/>
                <p:cNvSpPr>
                  <a:spLocks/>
                </p:cNvSpPr>
                <p:nvPr/>
              </p:nvSpPr>
              <p:spPr bwMode="auto">
                <a:xfrm>
                  <a:off x="2878" y="2522"/>
                  <a:ext cx="361" cy="970"/>
                </a:xfrm>
                <a:custGeom>
                  <a:avLst/>
                  <a:gdLst>
                    <a:gd name="G0" fmla="+- 550 0 0"/>
                    <a:gd name="G1" fmla="+- 21600 0 0"/>
                    <a:gd name="G2" fmla="+- 21600 0 0"/>
                    <a:gd name="T0" fmla="*/ 550 w 22150"/>
                    <a:gd name="T1" fmla="*/ 0 h 43200"/>
                    <a:gd name="T2" fmla="*/ 0 w 22150"/>
                    <a:gd name="T3" fmla="*/ 43193 h 43200"/>
                    <a:gd name="T4" fmla="*/ 550 w 2215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150" h="43200" fill="none" extrusionOk="0">
                      <a:moveTo>
                        <a:pt x="549" y="0"/>
                      </a:moveTo>
                      <a:cubicBezTo>
                        <a:pt x="12479" y="0"/>
                        <a:pt x="22150" y="9670"/>
                        <a:pt x="22150" y="21600"/>
                      </a:cubicBezTo>
                      <a:cubicBezTo>
                        <a:pt x="22150" y="33529"/>
                        <a:pt x="12479" y="43200"/>
                        <a:pt x="550" y="43200"/>
                      </a:cubicBezTo>
                      <a:cubicBezTo>
                        <a:pt x="366" y="43200"/>
                        <a:pt x="183" y="43197"/>
                        <a:pt x="0" y="43192"/>
                      </a:cubicBezTo>
                    </a:path>
                    <a:path w="22150" h="43200" stroke="0" extrusionOk="0">
                      <a:moveTo>
                        <a:pt x="549" y="0"/>
                      </a:moveTo>
                      <a:cubicBezTo>
                        <a:pt x="12479" y="0"/>
                        <a:pt x="22150" y="9670"/>
                        <a:pt x="22150" y="21600"/>
                      </a:cubicBezTo>
                      <a:cubicBezTo>
                        <a:pt x="22150" y="33529"/>
                        <a:pt x="12479" y="43200"/>
                        <a:pt x="550" y="43200"/>
                      </a:cubicBezTo>
                      <a:cubicBezTo>
                        <a:pt x="366" y="43200"/>
                        <a:pt x="183" y="43197"/>
                        <a:pt x="0" y="43192"/>
                      </a:cubicBezTo>
                      <a:lnTo>
                        <a:pt x="55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Arc 166"/>
                <p:cNvSpPr>
                  <a:spLocks/>
                </p:cNvSpPr>
                <p:nvPr/>
              </p:nvSpPr>
              <p:spPr bwMode="auto">
                <a:xfrm>
                  <a:off x="2875" y="2524"/>
                  <a:ext cx="161" cy="971"/>
                </a:xfrm>
                <a:custGeom>
                  <a:avLst/>
                  <a:gdLst>
                    <a:gd name="G0" fmla="+- 753 0 0"/>
                    <a:gd name="G1" fmla="+- 21600 0 0"/>
                    <a:gd name="G2" fmla="+- 21600 0 0"/>
                    <a:gd name="T0" fmla="*/ 0 w 22353"/>
                    <a:gd name="T1" fmla="*/ 13 h 43200"/>
                    <a:gd name="T2" fmla="*/ 137 w 22353"/>
                    <a:gd name="T3" fmla="*/ 43191 h 43200"/>
                    <a:gd name="T4" fmla="*/ 753 w 22353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353" h="43200" fill="none" extrusionOk="0">
                      <a:moveTo>
                        <a:pt x="0" y="13"/>
                      </a:moveTo>
                      <a:cubicBezTo>
                        <a:pt x="250" y="4"/>
                        <a:pt x="501" y="-1"/>
                        <a:pt x="753" y="0"/>
                      </a:cubicBezTo>
                      <a:cubicBezTo>
                        <a:pt x="12682" y="0"/>
                        <a:pt x="22353" y="9670"/>
                        <a:pt x="22353" y="21600"/>
                      </a:cubicBezTo>
                      <a:cubicBezTo>
                        <a:pt x="22353" y="33529"/>
                        <a:pt x="12682" y="43200"/>
                        <a:pt x="753" y="43200"/>
                      </a:cubicBezTo>
                      <a:cubicBezTo>
                        <a:pt x="547" y="43200"/>
                        <a:pt x="342" y="43197"/>
                        <a:pt x="136" y="43191"/>
                      </a:cubicBezTo>
                    </a:path>
                    <a:path w="22353" h="43200" stroke="0" extrusionOk="0">
                      <a:moveTo>
                        <a:pt x="0" y="13"/>
                      </a:moveTo>
                      <a:cubicBezTo>
                        <a:pt x="250" y="4"/>
                        <a:pt x="501" y="-1"/>
                        <a:pt x="753" y="0"/>
                      </a:cubicBezTo>
                      <a:cubicBezTo>
                        <a:pt x="12682" y="0"/>
                        <a:pt x="22353" y="9670"/>
                        <a:pt x="22353" y="21600"/>
                      </a:cubicBezTo>
                      <a:cubicBezTo>
                        <a:pt x="22353" y="33529"/>
                        <a:pt x="12682" y="43200"/>
                        <a:pt x="753" y="43200"/>
                      </a:cubicBezTo>
                      <a:cubicBezTo>
                        <a:pt x="547" y="43200"/>
                        <a:pt x="342" y="43197"/>
                        <a:pt x="136" y="43191"/>
                      </a:cubicBezTo>
                      <a:lnTo>
                        <a:pt x="75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" name="Group 167"/>
              <p:cNvGrpSpPr>
                <a:grpSpLocks/>
              </p:cNvGrpSpPr>
              <p:nvPr/>
            </p:nvGrpSpPr>
            <p:grpSpPr bwMode="auto">
              <a:xfrm>
                <a:off x="4266" y="2940"/>
                <a:ext cx="566" cy="570"/>
                <a:chOff x="2292" y="1622"/>
                <a:chExt cx="1177" cy="1184"/>
              </a:xfrm>
            </p:grpSpPr>
            <p:sp>
              <p:nvSpPr>
                <p:cNvPr id="26" name="Freeform 168"/>
                <p:cNvSpPr>
                  <a:spLocks/>
                </p:cNvSpPr>
                <p:nvPr/>
              </p:nvSpPr>
              <p:spPr bwMode="auto">
                <a:xfrm>
                  <a:off x="2292" y="1622"/>
                  <a:ext cx="590" cy="1184"/>
                </a:xfrm>
                <a:custGeom>
                  <a:avLst/>
                  <a:gdLst/>
                  <a:ahLst/>
                  <a:cxnLst>
                    <a:cxn ang="0">
                      <a:pos x="392" y="0"/>
                    </a:cxn>
                    <a:cxn ang="0">
                      <a:pos x="0" y="1184"/>
                    </a:cxn>
                    <a:cxn ang="0">
                      <a:pos x="440" y="444"/>
                    </a:cxn>
                    <a:cxn ang="0">
                      <a:pos x="417" y="388"/>
                    </a:cxn>
                    <a:cxn ang="0">
                      <a:pos x="407" y="337"/>
                    </a:cxn>
                    <a:cxn ang="0">
                      <a:pos x="404" y="292"/>
                    </a:cxn>
                    <a:cxn ang="0">
                      <a:pos x="410" y="255"/>
                    </a:cxn>
                    <a:cxn ang="0">
                      <a:pos x="420" y="217"/>
                    </a:cxn>
                    <a:cxn ang="0">
                      <a:pos x="431" y="195"/>
                    </a:cxn>
                    <a:cxn ang="0">
                      <a:pos x="452" y="165"/>
                    </a:cxn>
                    <a:cxn ang="0">
                      <a:pos x="477" y="142"/>
                    </a:cxn>
                    <a:cxn ang="0">
                      <a:pos x="510" y="114"/>
                    </a:cxn>
                    <a:cxn ang="0">
                      <a:pos x="551" y="96"/>
                    </a:cxn>
                    <a:cxn ang="0">
                      <a:pos x="590" y="85"/>
                    </a:cxn>
                    <a:cxn ang="0">
                      <a:pos x="539" y="82"/>
                    </a:cxn>
                    <a:cxn ang="0">
                      <a:pos x="500" y="76"/>
                    </a:cxn>
                    <a:cxn ang="0">
                      <a:pos x="469" y="65"/>
                    </a:cxn>
                    <a:cxn ang="0">
                      <a:pos x="440" y="51"/>
                    </a:cxn>
                    <a:cxn ang="0">
                      <a:pos x="411" y="28"/>
                    </a:cxn>
                    <a:cxn ang="0">
                      <a:pos x="392" y="0"/>
                    </a:cxn>
                  </a:cxnLst>
                  <a:rect l="0" t="0" r="r" b="b"/>
                  <a:pathLst>
                    <a:path w="590" h="1184">
                      <a:moveTo>
                        <a:pt x="392" y="0"/>
                      </a:moveTo>
                      <a:lnTo>
                        <a:pt x="0" y="1184"/>
                      </a:lnTo>
                      <a:lnTo>
                        <a:pt x="440" y="444"/>
                      </a:lnTo>
                      <a:lnTo>
                        <a:pt x="417" y="388"/>
                      </a:lnTo>
                      <a:lnTo>
                        <a:pt x="407" y="337"/>
                      </a:lnTo>
                      <a:lnTo>
                        <a:pt x="404" y="292"/>
                      </a:lnTo>
                      <a:lnTo>
                        <a:pt x="410" y="255"/>
                      </a:lnTo>
                      <a:lnTo>
                        <a:pt x="420" y="217"/>
                      </a:lnTo>
                      <a:lnTo>
                        <a:pt x="431" y="195"/>
                      </a:lnTo>
                      <a:lnTo>
                        <a:pt x="452" y="165"/>
                      </a:lnTo>
                      <a:lnTo>
                        <a:pt x="477" y="142"/>
                      </a:lnTo>
                      <a:lnTo>
                        <a:pt x="510" y="114"/>
                      </a:lnTo>
                      <a:lnTo>
                        <a:pt x="551" y="96"/>
                      </a:lnTo>
                      <a:lnTo>
                        <a:pt x="590" y="85"/>
                      </a:lnTo>
                      <a:lnTo>
                        <a:pt x="539" y="82"/>
                      </a:lnTo>
                      <a:lnTo>
                        <a:pt x="500" y="76"/>
                      </a:lnTo>
                      <a:lnTo>
                        <a:pt x="469" y="65"/>
                      </a:lnTo>
                      <a:lnTo>
                        <a:pt x="440" y="51"/>
                      </a:lnTo>
                      <a:lnTo>
                        <a:pt x="411" y="28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3175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169"/>
                <p:cNvSpPr>
                  <a:spLocks/>
                </p:cNvSpPr>
                <p:nvPr/>
              </p:nvSpPr>
              <p:spPr bwMode="auto">
                <a:xfrm flipH="1">
                  <a:off x="2879" y="1622"/>
                  <a:ext cx="590" cy="1184"/>
                </a:xfrm>
                <a:custGeom>
                  <a:avLst/>
                  <a:gdLst/>
                  <a:ahLst/>
                  <a:cxnLst>
                    <a:cxn ang="0">
                      <a:pos x="392" y="0"/>
                    </a:cxn>
                    <a:cxn ang="0">
                      <a:pos x="0" y="1184"/>
                    </a:cxn>
                    <a:cxn ang="0">
                      <a:pos x="440" y="444"/>
                    </a:cxn>
                    <a:cxn ang="0">
                      <a:pos x="417" y="388"/>
                    </a:cxn>
                    <a:cxn ang="0">
                      <a:pos x="407" y="337"/>
                    </a:cxn>
                    <a:cxn ang="0">
                      <a:pos x="404" y="292"/>
                    </a:cxn>
                    <a:cxn ang="0">
                      <a:pos x="410" y="255"/>
                    </a:cxn>
                    <a:cxn ang="0">
                      <a:pos x="420" y="217"/>
                    </a:cxn>
                    <a:cxn ang="0">
                      <a:pos x="431" y="195"/>
                    </a:cxn>
                    <a:cxn ang="0">
                      <a:pos x="452" y="165"/>
                    </a:cxn>
                    <a:cxn ang="0">
                      <a:pos x="477" y="142"/>
                    </a:cxn>
                    <a:cxn ang="0">
                      <a:pos x="510" y="114"/>
                    </a:cxn>
                    <a:cxn ang="0">
                      <a:pos x="551" y="96"/>
                    </a:cxn>
                    <a:cxn ang="0">
                      <a:pos x="590" y="85"/>
                    </a:cxn>
                    <a:cxn ang="0">
                      <a:pos x="539" y="82"/>
                    </a:cxn>
                    <a:cxn ang="0">
                      <a:pos x="500" y="76"/>
                    </a:cxn>
                    <a:cxn ang="0">
                      <a:pos x="469" y="65"/>
                    </a:cxn>
                    <a:cxn ang="0">
                      <a:pos x="440" y="51"/>
                    </a:cxn>
                    <a:cxn ang="0">
                      <a:pos x="411" y="28"/>
                    </a:cxn>
                    <a:cxn ang="0">
                      <a:pos x="392" y="0"/>
                    </a:cxn>
                  </a:cxnLst>
                  <a:rect l="0" t="0" r="r" b="b"/>
                  <a:pathLst>
                    <a:path w="590" h="1184">
                      <a:moveTo>
                        <a:pt x="392" y="0"/>
                      </a:moveTo>
                      <a:lnTo>
                        <a:pt x="0" y="1184"/>
                      </a:lnTo>
                      <a:lnTo>
                        <a:pt x="440" y="444"/>
                      </a:lnTo>
                      <a:lnTo>
                        <a:pt x="417" y="388"/>
                      </a:lnTo>
                      <a:lnTo>
                        <a:pt x="407" y="337"/>
                      </a:lnTo>
                      <a:lnTo>
                        <a:pt x="404" y="292"/>
                      </a:lnTo>
                      <a:lnTo>
                        <a:pt x="410" y="255"/>
                      </a:lnTo>
                      <a:lnTo>
                        <a:pt x="420" y="217"/>
                      </a:lnTo>
                      <a:lnTo>
                        <a:pt x="431" y="195"/>
                      </a:lnTo>
                      <a:lnTo>
                        <a:pt x="452" y="165"/>
                      </a:lnTo>
                      <a:lnTo>
                        <a:pt x="477" y="142"/>
                      </a:lnTo>
                      <a:lnTo>
                        <a:pt x="510" y="114"/>
                      </a:lnTo>
                      <a:lnTo>
                        <a:pt x="551" y="96"/>
                      </a:lnTo>
                      <a:lnTo>
                        <a:pt x="590" y="85"/>
                      </a:lnTo>
                      <a:lnTo>
                        <a:pt x="539" y="82"/>
                      </a:lnTo>
                      <a:lnTo>
                        <a:pt x="500" y="76"/>
                      </a:lnTo>
                      <a:lnTo>
                        <a:pt x="469" y="65"/>
                      </a:lnTo>
                      <a:lnTo>
                        <a:pt x="440" y="51"/>
                      </a:lnTo>
                      <a:lnTo>
                        <a:pt x="411" y="28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mpd="sng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373" name="Picture 372" descr="121022-pentagon_0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6"/>
          <a:stretch/>
        </p:blipFill>
        <p:spPr>
          <a:xfrm>
            <a:off x="7271881" y="2779800"/>
            <a:ext cx="1627502" cy="127102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74" name="TextBox 373"/>
          <p:cNvSpPr txBox="1"/>
          <p:nvPr/>
        </p:nvSpPr>
        <p:spPr>
          <a:xfrm>
            <a:off x="7288299" y="3795443"/>
            <a:ext cx="1611083" cy="253735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The  Pentagon - 1941</a:t>
            </a:r>
          </a:p>
        </p:txBody>
      </p:sp>
      <p:pic>
        <p:nvPicPr>
          <p:cNvPr id="375" name="Picture 374" descr="STS-60_Launch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8" r="20374"/>
          <a:stretch/>
        </p:blipFill>
        <p:spPr>
          <a:xfrm>
            <a:off x="2950900" y="2748704"/>
            <a:ext cx="1879716" cy="193948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76" name="TextBox 375"/>
          <p:cNvSpPr txBox="1"/>
          <p:nvPr/>
        </p:nvSpPr>
        <p:spPr>
          <a:xfrm>
            <a:off x="2950900" y="4307826"/>
            <a:ext cx="1879716" cy="416728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Kennedy Space Center </a:t>
            </a: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1962</a:t>
            </a:r>
            <a:endParaRPr lang="en-US" sz="1059" b="1" dirty="0"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377" name="Title 375"/>
          <p:cNvSpPr txBox="1">
            <a:spLocks/>
          </p:cNvSpPr>
          <p:nvPr/>
        </p:nvSpPr>
        <p:spPr>
          <a:xfrm>
            <a:off x="2120338" y="175904"/>
            <a:ext cx="8229647" cy="6336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U.S.  Army  Corps  of  Engineers</a:t>
            </a:r>
            <a:endParaRPr lang="en-US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BD942-CC14-44A4-87FB-46239297AFE5}" type="slidenum">
              <a:rPr lang="en-US" sz="1600">
                <a:solidFill>
                  <a:srgbClr val="000000"/>
                </a:solidFill>
              </a:rPr>
              <a:pPr/>
              <a:t>1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79" name="Picture 37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62" y="1381159"/>
            <a:ext cx="3035300" cy="20193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80" name="TextBox 379"/>
          <p:cNvSpPr txBox="1"/>
          <p:nvPr/>
        </p:nvSpPr>
        <p:spPr>
          <a:xfrm>
            <a:off x="9340660" y="3146724"/>
            <a:ext cx="2673202" cy="253735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West Closure Complex- 2014</a:t>
            </a:r>
            <a:endParaRPr lang="en-US" sz="1059" b="1" dirty="0"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pic>
        <p:nvPicPr>
          <p:cNvPr id="381" name="Picture 3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96" y="4813097"/>
            <a:ext cx="1862231" cy="111637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82" name="TextBox 381"/>
          <p:cNvSpPr txBox="1"/>
          <p:nvPr/>
        </p:nvSpPr>
        <p:spPr>
          <a:xfrm>
            <a:off x="2947635" y="5530019"/>
            <a:ext cx="1879716" cy="416728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Bonnet </a:t>
            </a:r>
            <a:r>
              <a:rPr lang="en-US" sz="1059" b="1" dirty="0" err="1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Carre</a:t>
            </a: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Spillway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1931</a:t>
            </a:r>
            <a:endParaRPr lang="en-US" sz="1059" b="1" dirty="0"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95" y="4147510"/>
            <a:ext cx="1638485" cy="12282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84" name="TextBox 383"/>
          <p:cNvSpPr txBox="1"/>
          <p:nvPr/>
        </p:nvSpPr>
        <p:spPr>
          <a:xfrm>
            <a:off x="7257695" y="4964915"/>
            <a:ext cx="1638486" cy="416728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9" b="1" dirty="0" err="1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Morganza</a:t>
            </a: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Control Structure - 1954</a:t>
            </a:r>
            <a:endParaRPr lang="en-US" sz="1059" b="1" dirty="0"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pic>
        <p:nvPicPr>
          <p:cNvPr id="385" name="Picture 3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3" y="1380596"/>
            <a:ext cx="2669639" cy="18060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86" name="TextBox 385"/>
          <p:cNvSpPr txBox="1"/>
          <p:nvPr/>
        </p:nvSpPr>
        <p:spPr>
          <a:xfrm>
            <a:off x="187442" y="2742002"/>
            <a:ext cx="2669639" cy="416728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9864" tIns="44932" rIns="89864" bIns="44932">
            <a:spAutoFit/>
          </a:bodyPr>
          <a:lstStyle/>
          <a:p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Old River Control Auxiliary </a:t>
            </a:r>
            <a:r>
              <a:rPr lang="en-US" sz="1059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Structure </a:t>
            </a:r>
            <a:r>
              <a:rPr lang="en-US" sz="1059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- 1986</a:t>
            </a:r>
            <a:endParaRPr lang="en-US" sz="1059" b="1" dirty="0"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tent Templates">
  <a:themeElements>
    <a:clrScheme name="USAC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DF1F2E"/>
      </a:accent6>
      <a:hlink>
        <a:srgbClr val="3E6682"/>
      </a:hlink>
      <a:folHlink>
        <a:srgbClr val="DF1F2E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9 LRD Regional Master Theme new.potx" id="{CBC9B1DE-2258-4D88-BECB-09A1D7F19CE6}" vid="{CDE2A913-3689-4292-857E-FC4FF3F8ED1E}"/>
    </a:ext>
  </a:extLst>
</a:theme>
</file>

<file path=ppt/theme/theme2.xml><?xml version="1.0" encoding="utf-8"?>
<a:theme xmlns:a="http://schemas.openxmlformats.org/drawingml/2006/main" name="Chart Color Templates">
  <a:themeElements>
    <a:clrScheme name="USACE Charts">
      <a:dk1>
        <a:srgbClr val="000000"/>
      </a:dk1>
      <a:lt1>
        <a:srgbClr val="FFFFFF"/>
      </a:lt1>
      <a:dk2>
        <a:srgbClr val="3E6682"/>
      </a:dk2>
      <a:lt2>
        <a:srgbClr val="D9D9D9"/>
      </a:lt2>
      <a:accent1>
        <a:srgbClr val="50771B"/>
      </a:accent1>
      <a:accent2>
        <a:srgbClr val="FCAE3B"/>
      </a:accent2>
      <a:accent3>
        <a:srgbClr val="705C38"/>
      </a:accent3>
      <a:accent4>
        <a:srgbClr val="532476"/>
      </a:accent4>
      <a:accent5>
        <a:srgbClr val="DF1F2E"/>
      </a:accent5>
      <a:accent6>
        <a:srgbClr val="82786F"/>
      </a:accent6>
      <a:hlink>
        <a:srgbClr val="3E6682"/>
      </a:hlink>
      <a:folHlink>
        <a:srgbClr val="DF1F2E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9 LRD Regional Master Theme new.potx" id="{CBC9B1DE-2258-4D88-BECB-09A1D7F19CE6}" vid="{2B083867-1A93-41B9-A96F-0AED95685B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349EEA3785C41B86D5DEE08EA7100" ma:contentTypeVersion="2" ma:contentTypeDescription="Create a new document." ma:contentTypeScope="" ma:versionID="c4390b0f26610b5eaab2ee27f6395e34">
  <xsd:schema xmlns:xsd="http://www.w3.org/2001/XMLSchema" xmlns:xs="http://www.w3.org/2001/XMLSchema" xmlns:p="http://schemas.microsoft.com/office/2006/metadata/properties" xmlns:ns1="http://schemas.microsoft.com/sharepoint/v3" xmlns:ns2="0d333015-9700-4326-b9e7-a784bbb0620d" targetNamespace="http://schemas.microsoft.com/office/2006/metadata/properties" ma:root="true" ma:fieldsID="4d00a712f7c05e02e1cc8c340f7f085c" ns1:_="" ns2:_="">
    <xsd:import namespace="http://schemas.microsoft.com/sharepoint/v3"/>
    <xsd:import namespace="0d333015-9700-4326-b9e7-a784bbb0620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33015-9700-4326-b9e7-a784bbb06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E776A-A7E0-40DA-997B-B3965031281C}">
  <ds:schemaRefs>
    <ds:schemaRef ds:uri="0d333015-9700-4326-b9e7-a784bbb0620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C664D4-5215-4AF8-A22C-B832805D9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CDD225-2137-461B-B419-3AD7D79D0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333015-9700-4326-b9e7-a784bbb06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 LRD Regional Master Theme new</Template>
  <TotalTime>194</TotalTime>
  <Words>77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Arial Narrow</vt:lpstr>
      <vt:lpstr>Calibri</vt:lpstr>
      <vt:lpstr>1_Content Templates</vt:lpstr>
      <vt:lpstr>Chart Color Templates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Vedros, Pamela W CIV USARMY CEMVD (US)</dc:creator>
  <cp:lastModifiedBy>Roe, R Matthew (Matt) CIV USARMY CEMVN (US)</cp:lastModifiedBy>
  <cp:revision>25</cp:revision>
  <cp:lastPrinted>2019-08-07T11:59:23Z</cp:lastPrinted>
  <dcterms:created xsi:type="dcterms:W3CDTF">2019-06-25T15:53:23Z</dcterms:created>
  <dcterms:modified xsi:type="dcterms:W3CDTF">2019-08-20T18:28:26Z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2414674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D6.2.5</vt:lpwstr>
  </property>
  <property fmtid="{D5CDD505-2E9C-101B-9397-08002B2CF9AE}" pid="5" name="ContentTypeId">
    <vt:lpwstr>0x0101000EA349EEA3785C41B86D5DEE08EA7100</vt:lpwstr>
  </property>
</Properties>
</file>