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5694" autoAdjust="0"/>
  </p:normalViewPr>
  <p:slideViewPr>
    <p:cSldViewPr snapToGrid="0">
      <p:cViewPr varScale="1">
        <p:scale>
          <a:sx n="78" d="100"/>
          <a:sy n="78" d="100"/>
        </p:scale>
        <p:origin x="132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1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B1513-0D13-4640-B3EB-AEEF7C2A2C7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10117-4260-4DAB-8584-55B2A7E5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214313"/>
            <a:ext cx="4494213" cy="2528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8499" y="3205907"/>
            <a:ext cx="6548059" cy="59050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898D-742F-404A-A75E-A8BAA3D05B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47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0" y="127000"/>
            <a:ext cx="2219325" cy="124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891" y="1377110"/>
            <a:ext cx="6804669" cy="6819440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43">
              <a:defRPr/>
            </a:pPr>
            <a:fld id="{5FF4553E-F325-465C-B085-022963DDB78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143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4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82813" y="371475"/>
            <a:ext cx="2644775" cy="148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9419" y="2052857"/>
            <a:ext cx="6616170" cy="7078660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898D-742F-404A-A75E-A8BAA3D05B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3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994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2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6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843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61184" y="6348415"/>
            <a:ext cx="10308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317E-9478-4101-8764-CA674F60B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45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userDrawn="1">
  <p:cSld name="Blank colo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12192000" cy="34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F461A-3DDF-3644-9692-15A39E1A3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75" y="205641"/>
            <a:ext cx="537764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0067AB">
              <a:alpha val="8156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2373696" y="2560600"/>
            <a:ext cx="72400" cy="158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16096" y="2554167"/>
            <a:ext cx="7216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ECEC8-4C4A-0941-B2AF-A0B8E0472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439" y="2478021"/>
            <a:ext cx="1152172" cy="16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half" userDrawn="1">
  <p:cSld name="Title only half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610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79932-941B-BB4C-AFDE-00AE3A93F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40" y="5866077"/>
            <a:ext cx="540936" cy="7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4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ld image blan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CAD9A-E688-1F4A-8365-A16703B4820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54944" y="6333135"/>
            <a:ext cx="731600" cy="52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41DB2-9260-7C4D-801D-80AC2EB8C3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40" y="5866077"/>
            <a:ext cx="540936" cy="7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8526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userDrawn="1">
  <p:cSld name="Image background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1" y="0"/>
            <a:ext cx="1203367" cy="68580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28279" y="62698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67AB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" name="Google Shape;70;p13">
            <a:extLst>
              <a:ext uri="{FF2B5EF4-FFF2-40B4-BE49-F238E27FC236}">
                <a16:creationId xmlns:a16="http://schemas.microsoft.com/office/drawing/2014/main" id="{57237591-D5DB-EC44-8D49-175E8254F8A1}"/>
              </a:ext>
            </a:extLst>
          </p:cNvPr>
          <p:cNvSpPr/>
          <p:nvPr userDrawn="1"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D4F967A2-7D46-384E-9A1B-B3AEE2319ACB}"/>
              </a:ext>
            </a:extLst>
          </p:cNvPr>
          <p:cNvSpPr/>
          <p:nvPr userDrawn="1"/>
        </p:nvSpPr>
        <p:spPr>
          <a:xfrm>
            <a:off x="7543211" y="2263703"/>
            <a:ext cx="4864000" cy="4864000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E32E6263-6787-5343-B969-47D00FEA9F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2377" y="2992302"/>
            <a:ext cx="4864000" cy="353346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0E2C9-4116-BE40-8356-357643900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40" y="5866077"/>
            <a:ext cx="540936" cy="7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1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53FE-78E5-436D-B2AB-461E8726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6E9EB-5E42-4FCF-9F98-B5E72DC24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3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851" y="2372234"/>
            <a:ext cx="9527291" cy="20168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dirty="0" smtClean="0">
                <a:solidFill>
                  <a:schemeClr val="bg1"/>
                </a:solidFill>
              </a:rPr>
              <a:t>NOAA </a:t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Hydrographic Services Review Panel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Brandy Christian, President &amp; CEO| August 27,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577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724"/>
            <a:ext cx="6991109" cy="352627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25" y="0"/>
            <a:ext cx="5108294" cy="340757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20" y="1"/>
            <a:ext cx="2874380" cy="435865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92" y="3095550"/>
            <a:ext cx="5665808" cy="376245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93948" cy="340757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Oval 7"/>
          <p:cNvSpPr/>
          <p:nvPr/>
        </p:nvSpPr>
        <p:spPr>
          <a:xfrm>
            <a:off x="4342374" y="1703785"/>
            <a:ext cx="3474720" cy="3474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2" y="2440645"/>
            <a:ext cx="2503123" cy="20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291548" y="-762003"/>
            <a:ext cx="4572000" cy="4572000"/>
          </a:xfrm>
          <a:prstGeom prst="ellipse">
            <a:avLst/>
          </a:prstGeom>
          <a:solidFill>
            <a:srgbClr val="33C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64" y="576165"/>
            <a:ext cx="3896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Growing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 Blue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Economy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533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subTitle" idx="4294967295"/>
          </p:nvPr>
        </p:nvSpPr>
        <p:spPr>
          <a:xfrm>
            <a:off x="697015" y="3341935"/>
            <a:ext cx="6175200" cy="299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sz="3200" dirty="0">
                <a:solidFill>
                  <a:srgbClr val="007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err="1">
                <a:solidFill>
                  <a:srgbClr val="007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onnect</a:t>
            </a:r>
            <a:r>
              <a:rPr lang="en-US" sz="3200" dirty="0">
                <a:solidFill>
                  <a:srgbClr val="007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us…</a:t>
            </a:r>
            <a:endParaRPr sz="3200" dirty="0">
              <a:solidFill>
                <a:srgbClr val="007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C63796-854F-9143-BDE5-735D5FC1D0B9}"/>
              </a:ext>
            </a:extLst>
          </p:cNvPr>
          <p:cNvGrpSpPr/>
          <p:nvPr/>
        </p:nvGrpSpPr>
        <p:grpSpPr>
          <a:xfrm>
            <a:off x="1327841" y="4404031"/>
            <a:ext cx="2986140" cy="830998"/>
            <a:chOff x="1890231" y="1736638"/>
            <a:chExt cx="2853665" cy="794132"/>
          </a:xfrm>
        </p:grpSpPr>
        <p:pic>
          <p:nvPicPr>
            <p:cNvPr id="18" name="Shape 278">
              <a:extLst>
                <a:ext uri="{FF2B5EF4-FFF2-40B4-BE49-F238E27FC236}">
                  <a16:creationId xmlns:a16="http://schemas.microsoft.com/office/drawing/2014/main" id="{C4E1D84B-02DD-2A43-AD93-EFA31DFCA59A}"/>
                </a:ext>
              </a:extLst>
            </p:cNvPr>
            <p:cNvPicPr preferRelativeResize="0"/>
            <p:nvPr userDrawn="1"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231" y="1803446"/>
              <a:ext cx="454035" cy="460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C314DA-45DF-D24E-97A1-C3E4370F3FB6}"/>
                </a:ext>
              </a:extLst>
            </p:cNvPr>
            <p:cNvSpPr txBox="1"/>
            <p:nvPr userDrawn="1"/>
          </p:nvSpPr>
          <p:spPr>
            <a:xfrm>
              <a:off x="2485218" y="1736638"/>
              <a:ext cx="2258678" cy="794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54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Facebook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/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NewOrleansPort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AA4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3A1B9B-8EF9-B74F-BA10-068A9BA65D0D}"/>
              </a:ext>
            </a:extLst>
          </p:cNvPr>
          <p:cNvGrpSpPr/>
          <p:nvPr/>
        </p:nvGrpSpPr>
        <p:grpSpPr>
          <a:xfrm>
            <a:off x="1327841" y="5507515"/>
            <a:ext cx="2214951" cy="830997"/>
            <a:chOff x="1890231" y="2531649"/>
            <a:chExt cx="2116688" cy="794130"/>
          </a:xfrm>
        </p:grpSpPr>
        <p:pic>
          <p:nvPicPr>
            <p:cNvPr id="24" name="Shape 280">
              <a:extLst>
                <a:ext uri="{FF2B5EF4-FFF2-40B4-BE49-F238E27FC236}">
                  <a16:creationId xmlns:a16="http://schemas.microsoft.com/office/drawing/2014/main" id="{D68AE8C1-E744-ED45-9D29-266A6DE2E9E9}"/>
                </a:ext>
              </a:extLst>
            </p:cNvPr>
            <p:cNvPicPr preferRelativeResize="0"/>
            <p:nvPr userDrawn="1"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231" y="2625180"/>
              <a:ext cx="476728" cy="48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19E86D-F353-EA4F-8C2D-E205423AA0A1}"/>
                </a:ext>
              </a:extLst>
            </p:cNvPr>
            <p:cNvSpPr txBox="1"/>
            <p:nvPr userDrawn="1"/>
          </p:nvSpPr>
          <p:spPr>
            <a:xfrm>
              <a:off x="2512777" y="2531649"/>
              <a:ext cx="1494142" cy="79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54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Twitter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@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PortNola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AA4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D740D0-344B-9846-A5CB-22CE353F50DB}"/>
              </a:ext>
            </a:extLst>
          </p:cNvPr>
          <p:cNvGrpSpPr/>
          <p:nvPr/>
        </p:nvGrpSpPr>
        <p:grpSpPr>
          <a:xfrm>
            <a:off x="8589462" y="4433626"/>
            <a:ext cx="2228844" cy="830997"/>
            <a:chOff x="5975305" y="2609126"/>
            <a:chExt cx="2129966" cy="794130"/>
          </a:xfrm>
        </p:grpSpPr>
        <p:pic>
          <p:nvPicPr>
            <p:cNvPr id="27" name="Shape 282">
              <a:extLst>
                <a:ext uri="{FF2B5EF4-FFF2-40B4-BE49-F238E27FC236}">
                  <a16:creationId xmlns:a16="http://schemas.microsoft.com/office/drawing/2014/main" id="{07483F49-9B09-ED41-9B44-9D9039122277}"/>
                </a:ext>
              </a:extLst>
            </p:cNvPr>
            <p:cNvPicPr preferRelativeResize="0"/>
            <p:nvPr userDrawn="1"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5305" y="2747445"/>
              <a:ext cx="496592" cy="354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D156E0-4B5A-C840-9E72-384708065286}"/>
                </a:ext>
              </a:extLst>
            </p:cNvPr>
            <p:cNvSpPr txBox="1"/>
            <p:nvPr userDrawn="1"/>
          </p:nvSpPr>
          <p:spPr>
            <a:xfrm>
              <a:off x="6632390" y="2609126"/>
              <a:ext cx="1472881" cy="79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54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PortofNola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AA4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686C08-6E1A-FC47-9D09-DD5565FAF094}"/>
              </a:ext>
            </a:extLst>
          </p:cNvPr>
          <p:cNvGrpSpPr/>
          <p:nvPr/>
        </p:nvGrpSpPr>
        <p:grpSpPr>
          <a:xfrm>
            <a:off x="8716189" y="5692978"/>
            <a:ext cx="2405160" cy="469821"/>
            <a:chOff x="6133668" y="3496326"/>
            <a:chExt cx="2298461" cy="448978"/>
          </a:xfrm>
        </p:grpSpPr>
        <p:pic>
          <p:nvPicPr>
            <p:cNvPr id="30" name="Shape 285">
              <a:extLst>
                <a:ext uri="{FF2B5EF4-FFF2-40B4-BE49-F238E27FC236}">
                  <a16:creationId xmlns:a16="http://schemas.microsoft.com/office/drawing/2014/main" id="{CDD7C3EC-03C4-474A-B347-DBC48E9DCE65}"/>
                </a:ext>
              </a:extLst>
            </p:cNvPr>
            <p:cNvPicPr preferRelativeResize="0"/>
            <p:nvPr userDrawn="1"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668" y="3496326"/>
              <a:ext cx="247668" cy="448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0A2ACE-B34D-0D4A-88D8-9825F0972AF8}"/>
                </a:ext>
              </a:extLst>
            </p:cNvPr>
            <p:cNvSpPr txBox="1"/>
            <p:nvPr userDrawn="1"/>
          </p:nvSpPr>
          <p:spPr>
            <a:xfrm>
              <a:off x="6643495" y="3496327"/>
              <a:ext cx="1788634" cy="441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portnola.com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AA4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560802-C21D-C140-BEF6-A10741CAD497}"/>
              </a:ext>
            </a:extLst>
          </p:cNvPr>
          <p:cNvGrpSpPr/>
          <p:nvPr/>
        </p:nvGrpSpPr>
        <p:grpSpPr>
          <a:xfrm>
            <a:off x="5173449" y="4468073"/>
            <a:ext cx="2224209" cy="830998"/>
            <a:chOff x="1890232" y="3284594"/>
            <a:chExt cx="2125537" cy="7941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E714DA-88C2-2841-B5E0-B8C7FA2398B0}"/>
                </a:ext>
              </a:extLst>
            </p:cNvPr>
            <p:cNvSpPr txBox="1"/>
            <p:nvPr userDrawn="1"/>
          </p:nvSpPr>
          <p:spPr>
            <a:xfrm>
              <a:off x="2521625" y="3284594"/>
              <a:ext cx="1494144" cy="794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54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LinkedIn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@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PortNola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AA4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6F14EF9-9038-7040-9609-DF648EFC1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232" y="3374887"/>
              <a:ext cx="498377" cy="50551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CE52FF-4709-7C4A-8566-1B090180375D}"/>
              </a:ext>
            </a:extLst>
          </p:cNvPr>
          <p:cNvGrpSpPr/>
          <p:nvPr/>
        </p:nvGrpSpPr>
        <p:grpSpPr>
          <a:xfrm>
            <a:off x="5173448" y="5620822"/>
            <a:ext cx="2075937" cy="830997"/>
            <a:chOff x="5986880" y="1736638"/>
            <a:chExt cx="1983843" cy="794132"/>
          </a:xfrm>
        </p:grpSpPr>
        <p:pic>
          <p:nvPicPr>
            <p:cNvPr id="36" name="Shape 278">
              <a:extLst>
                <a:ext uri="{FF2B5EF4-FFF2-40B4-BE49-F238E27FC236}">
                  <a16:creationId xmlns:a16="http://schemas.microsoft.com/office/drawing/2014/main" id="{4C780870-5BBA-3E48-B59A-761B483B569F}"/>
                </a:ext>
              </a:extLst>
            </p:cNvPr>
            <p:cNvPicPr preferRelativeResize="0"/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6880" y="1800532"/>
              <a:ext cx="454035" cy="454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7B4B84-719D-1C46-B14C-BB7599E9AED7}"/>
                </a:ext>
              </a:extLst>
            </p:cNvPr>
            <p:cNvSpPr txBox="1"/>
            <p:nvPr userDrawn="1"/>
          </p:nvSpPr>
          <p:spPr>
            <a:xfrm>
              <a:off x="6609240" y="1736638"/>
              <a:ext cx="1361483" cy="794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54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AA4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portnola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AA4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DC02789-0D2C-B14F-B1F3-841F8724F2FE}"/>
              </a:ext>
            </a:extLst>
          </p:cNvPr>
          <p:cNvSpPr txBox="1"/>
          <p:nvPr/>
        </p:nvSpPr>
        <p:spPr>
          <a:xfrm>
            <a:off x="0" y="599524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partnership</a:t>
            </a:r>
          </a:p>
        </p:txBody>
      </p:sp>
    </p:spTree>
    <p:extLst>
      <p:ext uri="{BB962C8B-B14F-4D97-AF65-F5344CB8AC3E}">
        <p14:creationId xmlns:p14="http://schemas.microsoft.com/office/powerpoint/2010/main" val="3711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</Words>
  <Application>Microsoft Office PowerPoint</Application>
  <PresentationFormat>Widescreen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NOAA  Hydrographic Services Review Panel Brandy Christian, President &amp; CEO| August 27, 2019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 Hydrographic Services Review Panel Brandy Christian, President &amp; CEO| August 27, 2019</dc:title>
  <dc:creator>Michelle Ganon</dc:creator>
  <cp:lastModifiedBy>Virginia Dentler</cp:lastModifiedBy>
  <cp:revision>2</cp:revision>
  <dcterms:created xsi:type="dcterms:W3CDTF">2019-08-23T13:44:02Z</dcterms:created>
  <dcterms:modified xsi:type="dcterms:W3CDTF">2019-08-23T18:20:24Z</dcterms:modified>
</cp:coreProperties>
</file>