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308" r:id="rId5"/>
    <p:sldId id="289" r:id="rId6"/>
    <p:sldId id="398" r:id="rId7"/>
    <p:sldId id="281" r:id="rId8"/>
    <p:sldId id="400" r:id="rId9"/>
    <p:sldId id="309" r:id="rId10"/>
    <p:sldId id="338" r:id="rId11"/>
    <p:sldId id="39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01DB3F-4C1F-4D7A-9723-5D370027D30A}" v="47" dt="2019-08-20T20:59:43.9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0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B. Scallan" userId="6e4ed483-2f4d-432c-bcc2-2e3955e62a14" providerId="ADAL" clId="{AE01DB3F-4C1F-4D7A-9723-5D370027D30A}"/>
    <pc:docChg chg="undo custSel addSld delSld modSld sldOrd addMainMaster delMainMaster modMainMaster">
      <pc:chgData name="Linda B. Scallan" userId="6e4ed483-2f4d-432c-bcc2-2e3955e62a14" providerId="ADAL" clId="{AE01DB3F-4C1F-4D7A-9723-5D370027D30A}" dt="2019-08-21T15:52:02.844" v="507" actId="2696"/>
      <pc:docMkLst>
        <pc:docMk/>
      </pc:docMkLst>
      <pc:sldChg chg="delSp modSp del">
        <pc:chgData name="Linda B. Scallan" userId="6e4ed483-2f4d-432c-bcc2-2e3955e62a14" providerId="ADAL" clId="{AE01DB3F-4C1F-4D7A-9723-5D370027D30A}" dt="2019-08-21T15:41:47.949" v="243" actId="2696"/>
        <pc:sldMkLst>
          <pc:docMk/>
          <pc:sldMk cId="4074578366" sldId="256"/>
        </pc:sldMkLst>
        <pc:picChg chg="mod">
          <ac:chgData name="Linda B. Scallan" userId="6e4ed483-2f4d-432c-bcc2-2e3955e62a14" providerId="ADAL" clId="{AE01DB3F-4C1F-4D7A-9723-5D370027D30A}" dt="2019-08-20T20:51:26.132" v="154"/>
          <ac:picMkLst>
            <pc:docMk/>
            <pc:sldMk cId="4074578366" sldId="256"/>
            <ac:picMk id="6" creationId="{640A7A1D-0B06-4565-B0A2-22B1099B15EA}"/>
          </ac:picMkLst>
        </pc:picChg>
        <pc:picChg chg="del">
          <ac:chgData name="Linda B. Scallan" userId="6e4ed483-2f4d-432c-bcc2-2e3955e62a14" providerId="ADAL" clId="{AE01DB3F-4C1F-4D7A-9723-5D370027D30A}" dt="2019-08-20T20:55:51.837" v="163"/>
          <ac:picMkLst>
            <pc:docMk/>
            <pc:sldMk cId="4074578366" sldId="256"/>
            <ac:picMk id="7" creationId="{7BFA5F60-171F-482D-BCBE-AED1C45C3B57}"/>
          </ac:picMkLst>
        </pc:picChg>
      </pc:sldChg>
      <pc:sldChg chg="modSp del ord">
        <pc:chgData name="Linda B. Scallan" userId="6e4ed483-2f4d-432c-bcc2-2e3955e62a14" providerId="ADAL" clId="{AE01DB3F-4C1F-4D7A-9723-5D370027D30A}" dt="2019-08-21T15:41:04.890" v="242" actId="2696"/>
        <pc:sldMkLst>
          <pc:docMk/>
          <pc:sldMk cId="3097074908" sldId="265"/>
        </pc:sldMkLst>
        <pc:spChg chg="mod">
          <ac:chgData name="Linda B. Scallan" userId="6e4ed483-2f4d-432c-bcc2-2e3955e62a14" providerId="ADAL" clId="{AE01DB3F-4C1F-4D7A-9723-5D370027D30A}" dt="2019-08-20T20:51:26.132" v="154"/>
          <ac:spMkLst>
            <pc:docMk/>
            <pc:sldMk cId="3097074908" sldId="265"/>
            <ac:spMk id="2" creationId="{00000000-0000-0000-0000-000000000000}"/>
          </ac:spMkLst>
        </pc:spChg>
        <pc:picChg chg="mod">
          <ac:chgData name="Linda B. Scallan" userId="6e4ed483-2f4d-432c-bcc2-2e3955e62a14" providerId="ADAL" clId="{AE01DB3F-4C1F-4D7A-9723-5D370027D30A}" dt="2019-08-20T20:51:26.132" v="154"/>
          <ac:picMkLst>
            <pc:docMk/>
            <pc:sldMk cId="3097074908" sldId="265"/>
            <ac:picMk id="1026" creationId="{00000000-0000-0000-0000-000000000000}"/>
          </ac:picMkLst>
        </pc:picChg>
      </pc:sldChg>
      <pc:sldChg chg="modSp add del ord">
        <pc:chgData name="Linda B. Scallan" userId="6e4ed483-2f4d-432c-bcc2-2e3955e62a14" providerId="ADAL" clId="{AE01DB3F-4C1F-4D7A-9723-5D370027D30A}" dt="2019-08-21T15:40:28.095" v="228" actId="2696"/>
        <pc:sldMkLst>
          <pc:docMk/>
          <pc:sldMk cId="2821507341" sldId="269"/>
        </pc:sldMkLst>
        <pc:spChg chg="mod">
          <ac:chgData name="Linda B. Scallan" userId="6e4ed483-2f4d-432c-bcc2-2e3955e62a14" providerId="ADAL" clId="{AE01DB3F-4C1F-4D7A-9723-5D370027D30A}" dt="2019-08-20T20:59:07.188" v="223" actId="1076"/>
          <ac:spMkLst>
            <pc:docMk/>
            <pc:sldMk cId="2821507341" sldId="269"/>
            <ac:spMk id="2" creationId="{00000000-0000-0000-0000-000000000000}"/>
          </ac:spMkLst>
        </pc:spChg>
        <pc:spChg chg="mod">
          <ac:chgData name="Linda B. Scallan" userId="6e4ed483-2f4d-432c-bcc2-2e3955e62a14" providerId="ADAL" clId="{AE01DB3F-4C1F-4D7A-9723-5D370027D30A}" dt="2019-08-20T20:59:20.715" v="224" actId="1076"/>
          <ac:spMkLst>
            <pc:docMk/>
            <pc:sldMk cId="2821507341" sldId="269"/>
            <ac:spMk id="3076" creationId="{00000000-0000-0000-0000-000000000000}"/>
          </ac:spMkLst>
        </pc:spChg>
        <pc:picChg chg="mod">
          <ac:chgData name="Linda B. Scallan" userId="6e4ed483-2f4d-432c-bcc2-2e3955e62a14" providerId="ADAL" clId="{AE01DB3F-4C1F-4D7A-9723-5D370027D30A}" dt="2019-08-20T20:58:47.904" v="221" actId="1076"/>
          <ac:picMkLst>
            <pc:docMk/>
            <pc:sldMk cId="2821507341" sldId="269"/>
            <ac:picMk id="3074" creationId="{00000000-0000-0000-0000-000000000000}"/>
          </ac:picMkLst>
        </pc:picChg>
      </pc:sldChg>
      <pc:sldChg chg="modSp del">
        <pc:chgData name="Linda B. Scallan" userId="6e4ed483-2f4d-432c-bcc2-2e3955e62a14" providerId="ADAL" clId="{AE01DB3F-4C1F-4D7A-9723-5D370027D30A}" dt="2019-08-21T15:42:40.615" v="270" actId="2696"/>
        <pc:sldMkLst>
          <pc:docMk/>
          <pc:sldMk cId="0" sldId="273"/>
        </pc:sldMkLst>
        <pc:spChg chg="mod">
          <ac:chgData name="Linda B. Scallan" userId="6e4ed483-2f4d-432c-bcc2-2e3955e62a14" providerId="ADAL" clId="{AE01DB3F-4C1F-4D7A-9723-5D370027D30A}" dt="2019-08-20T20:51:26.132" v="154"/>
          <ac:spMkLst>
            <pc:docMk/>
            <pc:sldMk cId="0" sldId="273"/>
            <ac:spMk id="48131" creationId="{095EB4D2-E0A2-45E9-B4F8-94CE7B8E8146}"/>
          </ac:spMkLst>
        </pc:spChg>
        <pc:picChg chg="mod">
          <ac:chgData name="Linda B. Scallan" userId="6e4ed483-2f4d-432c-bcc2-2e3955e62a14" providerId="ADAL" clId="{AE01DB3F-4C1F-4D7A-9723-5D370027D30A}" dt="2019-08-20T20:51:37.922" v="157" actId="1076"/>
          <ac:picMkLst>
            <pc:docMk/>
            <pc:sldMk cId="0" sldId="273"/>
            <ac:picMk id="58372" creationId="{27B6DCA8-061F-4B73-8767-FA170C29D3CE}"/>
          </ac:picMkLst>
        </pc:picChg>
      </pc:sldChg>
      <pc:sldChg chg="modSp add del ord">
        <pc:chgData name="Linda B. Scallan" userId="6e4ed483-2f4d-432c-bcc2-2e3955e62a14" providerId="ADAL" clId="{AE01DB3F-4C1F-4D7A-9723-5D370027D30A}" dt="2019-08-21T15:42:25.557" v="269" actId="2696"/>
        <pc:sldMkLst>
          <pc:docMk/>
          <pc:sldMk cId="1104168145" sldId="281"/>
        </pc:sldMkLst>
        <pc:spChg chg="mod">
          <ac:chgData name="Linda B. Scallan" userId="6e4ed483-2f4d-432c-bcc2-2e3955e62a14" providerId="ADAL" clId="{AE01DB3F-4C1F-4D7A-9723-5D370027D30A}" dt="2019-08-20T20:51:26.132" v="154"/>
          <ac:spMkLst>
            <pc:docMk/>
            <pc:sldMk cId="1104168145" sldId="281"/>
            <ac:spMk id="2" creationId="{00000000-0000-0000-0000-000000000000}"/>
          </ac:spMkLst>
        </pc:spChg>
        <pc:picChg chg="mod">
          <ac:chgData name="Linda B. Scallan" userId="6e4ed483-2f4d-432c-bcc2-2e3955e62a14" providerId="ADAL" clId="{AE01DB3F-4C1F-4D7A-9723-5D370027D30A}" dt="2019-08-20T20:51:26.132" v="154"/>
          <ac:picMkLst>
            <pc:docMk/>
            <pc:sldMk cId="1104168145" sldId="281"/>
            <ac:picMk id="6146" creationId="{00000000-0000-0000-0000-000000000000}"/>
          </ac:picMkLst>
        </pc:picChg>
      </pc:sldChg>
      <pc:sldChg chg="del">
        <pc:chgData name="Linda B. Scallan" userId="6e4ed483-2f4d-432c-bcc2-2e3955e62a14" providerId="ADAL" clId="{AE01DB3F-4C1F-4D7A-9723-5D370027D30A}" dt="2019-08-20T20:44:14.705" v="22" actId="2696"/>
        <pc:sldMkLst>
          <pc:docMk/>
          <pc:sldMk cId="787560852" sldId="288"/>
        </pc:sldMkLst>
      </pc:sldChg>
      <pc:sldChg chg="delSp modSp">
        <pc:chgData name="Linda B. Scallan" userId="6e4ed483-2f4d-432c-bcc2-2e3955e62a14" providerId="ADAL" clId="{AE01DB3F-4C1F-4D7A-9723-5D370027D30A}" dt="2019-08-20T20:53:38.269" v="162" actId="6549"/>
        <pc:sldMkLst>
          <pc:docMk/>
          <pc:sldMk cId="0" sldId="289"/>
        </pc:sldMkLst>
        <pc:spChg chg="mod">
          <ac:chgData name="Linda B. Scallan" userId="6e4ed483-2f4d-432c-bcc2-2e3955e62a14" providerId="ADAL" clId="{AE01DB3F-4C1F-4D7A-9723-5D370027D30A}" dt="2019-08-20T20:53:38.269" v="162" actId="6549"/>
          <ac:spMkLst>
            <pc:docMk/>
            <pc:sldMk cId="0" sldId="289"/>
            <ac:spMk id="65539" creationId="{FDACF8F0-EDE6-465C-938F-62725E39B44D}"/>
          </ac:spMkLst>
        </pc:spChg>
        <pc:picChg chg="del mod">
          <ac:chgData name="Linda B. Scallan" userId="6e4ed483-2f4d-432c-bcc2-2e3955e62a14" providerId="ADAL" clId="{AE01DB3F-4C1F-4D7A-9723-5D370027D30A}" dt="2019-08-20T20:52:49.006" v="160"/>
          <ac:picMkLst>
            <pc:docMk/>
            <pc:sldMk cId="0" sldId="289"/>
            <ac:picMk id="25604" creationId="{01B258A0-8B9D-48C6-88BE-E3C6F9717A67}"/>
          </ac:picMkLst>
        </pc:picChg>
      </pc:sldChg>
      <pc:sldChg chg="delSp modSp setBg">
        <pc:chgData name="Linda B. Scallan" userId="6e4ed483-2f4d-432c-bcc2-2e3955e62a14" providerId="ADAL" clId="{AE01DB3F-4C1F-4D7A-9723-5D370027D30A}" dt="2019-08-20T20:59:43.918" v="227" actId="14100"/>
        <pc:sldMkLst>
          <pc:docMk/>
          <pc:sldMk cId="0" sldId="308"/>
        </pc:sldMkLst>
        <pc:spChg chg="mod">
          <ac:chgData name="Linda B. Scallan" userId="6e4ed483-2f4d-432c-bcc2-2e3955e62a14" providerId="ADAL" clId="{AE01DB3F-4C1F-4D7A-9723-5D370027D30A}" dt="2019-08-20T20:51:26.132" v="154"/>
          <ac:spMkLst>
            <pc:docMk/>
            <pc:sldMk cId="0" sldId="308"/>
            <ac:spMk id="22532" creationId="{285F500C-4E5B-4410-801C-C9682C9999DA}"/>
          </ac:spMkLst>
        </pc:spChg>
        <pc:spChg chg="mod">
          <ac:chgData name="Linda B. Scallan" userId="6e4ed483-2f4d-432c-bcc2-2e3955e62a14" providerId="ADAL" clId="{AE01DB3F-4C1F-4D7A-9723-5D370027D30A}" dt="2019-08-20T20:51:26.132" v="154"/>
          <ac:spMkLst>
            <pc:docMk/>
            <pc:sldMk cId="0" sldId="308"/>
            <ac:spMk id="22533" creationId="{761F063F-1772-493D-808F-0FB468F42A64}"/>
          </ac:spMkLst>
        </pc:spChg>
        <pc:spChg chg="del">
          <ac:chgData name="Linda B. Scallan" userId="6e4ed483-2f4d-432c-bcc2-2e3955e62a14" providerId="ADAL" clId="{AE01DB3F-4C1F-4D7A-9723-5D370027D30A}" dt="2019-08-20T20:34:55.452" v="4"/>
          <ac:spMkLst>
            <pc:docMk/>
            <pc:sldMk cId="0" sldId="308"/>
            <ac:spMk id="22534" creationId="{C69945B6-DAA8-4F5F-B31A-37623E9CAEBF}"/>
          </ac:spMkLst>
        </pc:spChg>
        <pc:spChg chg="mod">
          <ac:chgData name="Linda B. Scallan" userId="6e4ed483-2f4d-432c-bcc2-2e3955e62a14" providerId="ADAL" clId="{AE01DB3F-4C1F-4D7A-9723-5D370027D30A}" dt="2019-08-20T20:51:26.132" v="154"/>
          <ac:spMkLst>
            <pc:docMk/>
            <pc:sldMk cId="0" sldId="308"/>
            <ac:spMk id="22535" creationId="{BD8036D0-48FE-4AEB-B2BA-9AD6CC296012}"/>
          </ac:spMkLst>
        </pc:spChg>
        <pc:spChg chg="mod">
          <ac:chgData name="Linda B. Scallan" userId="6e4ed483-2f4d-432c-bcc2-2e3955e62a14" providerId="ADAL" clId="{AE01DB3F-4C1F-4D7A-9723-5D370027D30A}" dt="2019-08-20T20:51:26.132" v="154"/>
          <ac:spMkLst>
            <pc:docMk/>
            <pc:sldMk cId="0" sldId="308"/>
            <ac:spMk id="22536" creationId="{C18E0A7D-051D-4E7D-BF0D-59AA9B253749}"/>
          </ac:spMkLst>
        </pc:spChg>
        <pc:spChg chg="mod">
          <ac:chgData name="Linda B. Scallan" userId="6e4ed483-2f4d-432c-bcc2-2e3955e62a14" providerId="ADAL" clId="{AE01DB3F-4C1F-4D7A-9723-5D370027D30A}" dt="2019-08-20T20:51:26.132" v="154"/>
          <ac:spMkLst>
            <pc:docMk/>
            <pc:sldMk cId="0" sldId="308"/>
            <ac:spMk id="22537" creationId="{30D0A66E-79CF-4A4E-B5F2-374E491EEF5D}"/>
          </ac:spMkLst>
        </pc:spChg>
        <pc:spChg chg="mod">
          <ac:chgData name="Linda B. Scallan" userId="6e4ed483-2f4d-432c-bcc2-2e3955e62a14" providerId="ADAL" clId="{AE01DB3F-4C1F-4D7A-9723-5D370027D30A}" dt="2019-08-20T20:51:26.132" v="154"/>
          <ac:spMkLst>
            <pc:docMk/>
            <pc:sldMk cId="0" sldId="308"/>
            <ac:spMk id="22539" creationId="{0CE3E47F-A0F8-4495-880E-5CAE708BCE4C}"/>
          </ac:spMkLst>
        </pc:spChg>
        <pc:picChg chg="mod">
          <ac:chgData name="Linda B. Scallan" userId="6e4ed483-2f4d-432c-bcc2-2e3955e62a14" providerId="ADAL" clId="{AE01DB3F-4C1F-4D7A-9723-5D370027D30A}" dt="2019-08-20T20:59:43.918" v="227" actId="14100"/>
          <ac:picMkLst>
            <pc:docMk/>
            <pc:sldMk cId="0" sldId="308"/>
            <ac:picMk id="22531" creationId="{ED59FCBD-250A-4A25-972B-F4EA36EDE0BC}"/>
          </ac:picMkLst>
        </pc:picChg>
        <pc:picChg chg="mod">
          <ac:chgData name="Linda B. Scallan" userId="6e4ed483-2f4d-432c-bcc2-2e3955e62a14" providerId="ADAL" clId="{AE01DB3F-4C1F-4D7A-9723-5D370027D30A}" dt="2019-08-20T20:51:26.132" v="154"/>
          <ac:picMkLst>
            <pc:docMk/>
            <pc:sldMk cId="0" sldId="308"/>
            <ac:picMk id="22540" creationId="{B3C96337-07DD-47B7-8FDF-C9E1CC195020}"/>
          </ac:picMkLst>
        </pc:picChg>
        <pc:picChg chg="mod">
          <ac:chgData name="Linda B. Scallan" userId="6e4ed483-2f4d-432c-bcc2-2e3955e62a14" providerId="ADAL" clId="{AE01DB3F-4C1F-4D7A-9723-5D370027D30A}" dt="2019-08-20T20:51:26.132" v="154"/>
          <ac:picMkLst>
            <pc:docMk/>
            <pc:sldMk cId="0" sldId="308"/>
            <ac:picMk id="22541" creationId="{9E182C5F-92F7-453A-B6F1-2496A6E2606E}"/>
          </ac:picMkLst>
        </pc:picChg>
        <pc:picChg chg="mod">
          <ac:chgData name="Linda B. Scallan" userId="6e4ed483-2f4d-432c-bcc2-2e3955e62a14" providerId="ADAL" clId="{AE01DB3F-4C1F-4D7A-9723-5D370027D30A}" dt="2019-08-20T20:51:26.132" v="154"/>
          <ac:picMkLst>
            <pc:docMk/>
            <pc:sldMk cId="0" sldId="308"/>
            <ac:picMk id="22542" creationId="{2D81F6EA-E5C2-4887-8B48-61DC22283804}"/>
          </ac:picMkLst>
        </pc:picChg>
      </pc:sldChg>
      <pc:sldChg chg="modSp ord">
        <pc:chgData name="Linda B. Scallan" userId="6e4ed483-2f4d-432c-bcc2-2e3955e62a14" providerId="ADAL" clId="{AE01DB3F-4C1F-4D7A-9723-5D370027D30A}" dt="2019-08-20T20:51:26.132" v="154"/>
        <pc:sldMkLst>
          <pc:docMk/>
          <pc:sldMk cId="3197444697" sldId="309"/>
        </pc:sldMkLst>
        <pc:spChg chg="mod">
          <ac:chgData name="Linda B. Scallan" userId="6e4ed483-2f4d-432c-bcc2-2e3955e62a14" providerId="ADAL" clId="{AE01DB3F-4C1F-4D7A-9723-5D370027D30A}" dt="2019-08-20T20:51:26.132" v="154"/>
          <ac:spMkLst>
            <pc:docMk/>
            <pc:sldMk cId="3197444697" sldId="309"/>
            <ac:spMk id="43012" creationId="{899335E4-5AF4-482E-8BBB-0DF62062729B}"/>
          </ac:spMkLst>
        </pc:spChg>
        <pc:spChg chg="mod">
          <ac:chgData name="Linda B. Scallan" userId="6e4ed483-2f4d-432c-bcc2-2e3955e62a14" providerId="ADAL" clId="{AE01DB3F-4C1F-4D7A-9723-5D370027D30A}" dt="2019-08-20T20:51:26.132" v="154"/>
          <ac:spMkLst>
            <pc:docMk/>
            <pc:sldMk cId="3197444697" sldId="309"/>
            <ac:spMk id="102402" creationId="{9D4C5BDC-9833-4B1B-9A38-BBBD1ECFD6B8}"/>
          </ac:spMkLst>
        </pc:spChg>
        <pc:picChg chg="mod">
          <ac:chgData name="Linda B. Scallan" userId="6e4ed483-2f4d-432c-bcc2-2e3955e62a14" providerId="ADAL" clId="{AE01DB3F-4C1F-4D7A-9723-5D370027D30A}" dt="2019-08-20T20:51:26.132" v="154"/>
          <ac:picMkLst>
            <pc:docMk/>
            <pc:sldMk cId="3197444697" sldId="309"/>
            <ac:picMk id="43011" creationId="{520C22EA-65BB-44E3-A0EF-8072647AD6D9}"/>
          </ac:picMkLst>
        </pc:picChg>
      </pc:sldChg>
      <pc:sldChg chg="addSp delSp modSp del ord">
        <pc:chgData name="Linda B. Scallan" userId="6e4ed483-2f4d-432c-bcc2-2e3955e62a14" providerId="ADAL" clId="{AE01DB3F-4C1F-4D7A-9723-5D370027D30A}" dt="2019-08-21T15:52:02.844" v="507" actId="2696"/>
        <pc:sldMkLst>
          <pc:docMk/>
          <pc:sldMk cId="0" sldId="321"/>
        </pc:sldMkLst>
        <pc:spChg chg="add mod">
          <ac:chgData name="Linda B. Scallan" userId="6e4ed483-2f4d-432c-bcc2-2e3955e62a14" providerId="ADAL" clId="{AE01DB3F-4C1F-4D7A-9723-5D370027D30A}" dt="2019-08-20T20:41:34.947" v="9"/>
          <ac:spMkLst>
            <pc:docMk/>
            <pc:sldMk cId="0" sldId="321"/>
            <ac:spMk id="2" creationId="{E1AD07B1-490F-402B-9D22-9428A56F29D3}"/>
          </ac:spMkLst>
        </pc:spChg>
        <pc:spChg chg="mod">
          <ac:chgData name="Linda B. Scallan" userId="6e4ed483-2f4d-432c-bcc2-2e3955e62a14" providerId="ADAL" clId="{AE01DB3F-4C1F-4D7A-9723-5D370027D30A}" dt="2019-08-20T20:51:26.132" v="154"/>
          <ac:spMkLst>
            <pc:docMk/>
            <pc:sldMk cId="0" sldId="321"/>
            <ac:spMk id="53252" creationId="{EA5CF6CA-078B-4940-B991-A7097A567803}"/>
          </ac:spMkLst>
        </pc:spChg>
        <pc:picChg chg="mod">
          <ac:chgData name="Linda B. Scallan" userId="6e4ed483-2f4d-432c-bcc2-2e3955e62a14" providerId="ADAL" clId="{AE01DB3F-4C1F-4D7A-9723-5D370027D30A}" dt="2019-08-20T20:51:26.132" v="154"/>
          <ac:picMkLst>
            <pc:docMk/>
            <pc:sldMk cId="0" sldId="321"/>
            <ac:picMk id="53251" creationId="{3923B45A-1DDC-451B-8D51-29315101906B}"/>
          </ac:picMkLst>
        </pc:picChg>
        <pc:picChg chg="del">
          <ac:chgData name="Linda B. Scallan" userId="6e4ed483-2f4d-432c-bcc2-2e3955e62a14" providerId="ADAL" clId="{AE01DB3F-4C1F-4D7A-9723-5D370027D30A}" dt="2019-08-20T20:41:34.947" v="9"/>
          <ac:picMkLst>
            <pc:docMk/>
            <pc:sldMk cId="0" sldId="321"/>
            <ac:picMk id="53253" creationId="{C0ED771B-EAE8-4BA4-BCFF-FDDB71183CEE}"/>
          </ac:picMkLst>
        </pc:picChg>
      </pc:sldChg>
      <pc:sldChg chg="delSp modSp del ord">
        <pc:chgData name="Linda B. Scallan" userId="6e4ed483-2f4d-432c-bcc2-2e3955e62a14" providerId="ADAL" clId="{AE01DB3F-4C1F-4D7A-9723-5D370027D30A}" dt="2019-08-21T15:40:44.969" v="241" actId="2696"/>
        <pc:sldMkLst>
          <pc:docMk/>
          <pc:sldMk cId="0" sldId="325"/>
        </pc:sldMkLst>
        <pc:spChg chg="mod">
          <ac:chgData name="Linda B. Scallan" userId="6e4ed483-2f4d-432c-bcc2-2e3955e62a14" providerId="ADAL" clId="{AE01DB3F-4C1F-4D7A-9723-5D370027D30A}" dt="2019-08-20T20:49:10.692" v="151" actId="20577"/>
          <ac:spMkLst>
            <pc:docMk/>
            <pc:sldMk cId="0" sldId="325"/>
            <ac:spMk id="121859" creationId="{87F37A44-A00A-4D97-A515-FF2EAEA09CA9}"/>
          </ac:spMkLst>
        </pc:spChg>
        <pc:picChg chg="del mod">
          <ac:chgData name="Linda B. Scallan" userId="6e4ed483-2f4d-432c-bcc2-2e3955e62a14" providerId="ADAL" clId="{AE01DB3F-4C1F-4D7A-9723-5D370027D30A}" dt="2019-08-20T20:52:32.375" v="159"/>
          <ac:picMkLst>
            <pc:docMk/>
            <pc:sldMk cId="0" sldId="325"/>
            <ac:picMk id="27652" creationId="{17D028A8-EFEF-4075-856A-9DE159483B96}"/>
          </ac:picMkLst>
        </pc:picChg>
        <pc:picChg chg="del mod">
          <ac:chgData name="Linda B. Scallan" userId="6e4ed483-2f4d-432c-bcc2-2e3955e62a14" providerId="ADAL" clId="{AE01DB3F-4C1F-4D7A-9723-5D370027D30A}" dt="2019-08-20T20:52:29.839" v="158"/>
          <ac:picMkLst>
            <pc:docMk/>
            <pc:sldMk cId="0" sldId="325"/>
            <ac:picMk id="27653" creationId="{5B9D6F57-0987-4FAF-A85F-28928FA563D9}"/>
          </ac:picMkLst>
        </pc:picChg>
      </pc:sldChg>
      <pc:sldChg chg="addSp delSp modSp">
        <pc:chgData name="Linda B. Scallan" userId="6e4ed483-2f4d-432c-bcc2-2e3955e62a14" providerId="ADAL" clId="{AE01DB3F-4C1F-4D7A-9723-5D370027D30A}" dt="2019-08-20T20:51:26.132" v="154"/>
        <pc:sldMkLst>
          <pc:docMk/>
          <pc:sldMk cId="0" sldId="338"/>
        </pc:sldMkLst>
        <pc:spChg chg="add del mod">
          <ac:chgData name="Linda B. Scallan" userId="6e4ed483-2f4d-432c-bcc2-2e3955e62a14" providerId="ADAL" clId="{AE01DB3F-4C1F-4D7A-9723-5D370027D30A}" dt="2019-08-20T20:43:00.338" v="16"/>
          <ac:spMkLst>
            <pc:docMk/>
            <pc:sldMk cId="0" sldId="338"/>
            <ac:spMk id="2" creationId="{DDA2372E-1E11-4F42-B39B-647039D02FBB}"/>
          </ac:spMkLst>
        </pc:spChg>
        <pc:spChg chg="del mod">
          <ac:chgData name="Linda B. Scallan" userId="6e4ed483-2f4d-432c-bcc2-2e3955e62a14" providerId="ADAL" clId="{AE01DB3F-4C1F-4D7A-9723-5D370027D30A}" dt="2019-08-20T20:42:56.335" v="15"/>
          <ac:spMkLst>
            <pc:docMk/>
            <pc:sldMk cId="0" sldId="338"/>
            <ac:spMk id="136194" creationId="{FA7610B2-A700-4365-877A-2B75046DA3FE}"/>
          </ac:spMkLst>
        </pc:spChg>
        <pc:spChg chg="del mod">
          <ac:chgData name="Linda B. Scallan" userId="6e4ed483-2f4d-432c-bcc2-2e3955e62a14" providerId="ADAL" clId="{AE01DB3F-4C1F-4D7A-9723-5D370027D30A}" dt="2019-08-20T20:42:18.912" v="13"/>
          <ac:spMkLst>
            <pc:docMk/>
            <pc:sldMk cId="0" sldId="338"/>
            <ac:spMk id="136195" creationId="{00299C35-073F-43CE-9EA6-B3F372BE1546}"/>
          </ac:spMkLst>
        </pc:spChg>
        <pc:picChg chg="mod">
          <ac:chgData name="Linda B. Scallan" userId="6e4ed483-2f4d-432c-bcc2-2e3955e62a14" providerId="ADAL" clId="{AE01DB3F-4C1F-4D7A-9723-5D370027D30A}" dt="2019-08-20T20:51:26.132" v="154"/>
          <ac:picMkLst>
            <pc:docMk/>
            <pc:sldMk cId="0" sldId="338"/>
            <ac:picMk id="31748" creationId="{02315331-BCE7-410A-9EF6-A1C69BA5E631}"/>
          </ac:picMkLst>
        </pc:picChg>
      </pc:sldChg>
      <pc:sldChg chg="modSp">
        <pc:chgData name="Linda B. Scallan" userId="6e4ed483-2f4d-432c-bcc2-2e3955e62a14" providerId="ADAL" clId="{AE01DB3F-4C1F-4D7A-9723-5D370027D30A}" dt="2019-08-20T20:51:33.412" v="156" actId="1076"/>
        <pc:sldMkLst>
          <pc:docMk/>
          <pc:sldMk cId="0" sldId="398"/>
        </pc:sldMkLst>
        <pc:picChg chg="mod">
          <ac:chgData name="Linda B. Scallan" userId="6e4ed483-2f4d-432c-bcc2-2e3955e62a14" providerId="ADAL" clId="{AE01DB3F-4C1F-4D7A-9723-5D370027D30A}" dt="2019-08-20T20:51:33.412" v="156" actId="1076"/>
          <ac:picMkLst>
            <pc:docMk/>
            <pc:sldMk cId="0" sldId="398"/>
            <ac:picMk id="61443" creationId="{FFEEF18A-28A3-42B9-9850-EA9F6AD3C981}"/>
          </ac:picMkLst>
        </pc:picChg>
      </pc:sldChg>
      <pc:sldChg chg="addSp modSp add">
        <pc:chgData name="Linda B. Scallan" userId="6e4ed483-2f4d-432c-bcc2-2e3955e62a14" providerId="ADAL" clId="{AE01DB3F-4C1F-4D7A-9723-5D370027D30A}" dt="2019-08-20T20:56:54.839" v="175" actId="14100"/>
        <pc:sldMkLst>
          <pc:docMk/>
          <pc:sldMk cId="3963397873" sldId="399"/>
        </pc:sldMkLst>
        <pc:picChg chg="add mod modCrop">
          <ac:chgData name="Linda B. Scallan" userId="6e4ed483-2f4d-432c-bcc2-2e3955e62a14" providerId="ADAL" clId="{AE01DB3F-4C1F-4D7A-9723-5D370027D30A}" dt="2019-08-20T20:56:54.839" v="175" actId="14100"/>
          <ac:picMkLst>
            <pc:docMk/>
            <pc:sldMk cId="3963397873" sldId="399"/>
            <ac:picMk id="2" creationId="{C72BA7D3-A244-4362-B79A-B99495B2B1ED}"/>
          </ac:picMkLst>
        </pc:picChg>
      </pc:sldChg>
      <pc:sldChg chg="add del">
        <pc:chgData name="Linda B. Scallan" userId="6e4ed483-2f4d-432c-bcc2-2e3955e62a14" providerId="ADAL" clId="{AE01DB3F-4C1F-4D7A-9723-5D370027D30A}" dt="2019-08-20T20:34:28.091" v="3"/>
        <pc:sldMkLst>
          <pc:docMk/>
          <pc:sldMk cId="4064471203" sldId="399"/>
        </pc:sldMkLst>
      </pc:sldChg>
      <pc:sldChg chg="modSp add ord">
        <pc:chgData name="Linda B. Scallan" userId="6e4ed483-2f4d-432c-bcc2-2e3955e62a14" providerId="ADAL" clId="{AE01DB3F-4C1F-4D7A-9723-5D370027D30A}" dt="2019-08-21T15:50:59.270" v="506"/>
        <pc:sldMkLst>
          <pc:docMk/>
          <pc:sldMk cId="1612194569" sldId="400"/>
        </pc:sldMkLst>
        <pc:spChg chg="mod">
          <ac:chgData name="Linda B. Scallan" userId="6e4ed483-2f4d-432c-bcc2-2e3955e62a14" providerId="ADAL" clId="{AE01DB3F-4C1F-4D7A-9723-5D370027D30A}" dt="2019-08-21T15:46:24.095" v="302" actId="14100"/>
          <ac:spMkLst>
            <pc:docMk/>
            <pc:sldMk cId="1612194569" sldId="400"/>
            <ac:spMk id="2" creationId="{339064FF-A66F-423A-AA50-53F28ABDE169}"/>
          </ac:spMkLst>
        </pc:spChg>
        <pc:spChg chg="mod">
          <ac:chgData name="Linda B. Scallan" userId="6e4ed483-2f4d-432c-bcc2-2e3955e62a14" providerId="ADAL" clId="{AE01DB3F-4C1F-4D7A-9723-5D370027D30A}" dt="2019-08-21T15:49:05.434" v="503" actId="14100"/>
          <ac:spMkLst>
            <pc:docMk/>
            <pc:sldMk cId="1612194569" sldId="400"/>
            <ac:spMk id="3" creationId="{DEBDED46-7E8F-43AF-90F5-17FF912B8EA0}"/>
          </ac:spMkLst>
        </pc:spChg>
      </pc:sldChg>
      <pc:sldChg chg="add del">
        <pc:chgData name="Linda B. Scallan" userId="6e4ed483-2f4d-432c-bcc2-2e3955e62a14" providerId="ADAL" clId="{AE01DB3F-4C1F-4D7A-9723-5D370027D30A}" dt="2019-08-20T20:57:31.661" v="180" actId="2696"/>
        <pc:sldMkLst>
          <pc:docMk/>
          <pc:sldMk cId="2766580859" sldId="400"/>
        </pc:sldMkLst>
      </pc:sldChg>
      <pc:sldMasterChg chg="modSp modSldLayout">
        <pc:chgData name="Linda B. Scallan" userId="6e4ed483-2f4d-432c-bcc2-2e3955e62a14" providerId="ADAL" clId="{AE01DB3F-4C1F-4D7A-9723-5D370027D30A}" dt="2019-08-20T20:51:09.341" v="152"/>
        <pc:sldMasterMkLst>
          <pc:docMk/>
          <pc:sldMasterMk cId="871297201" sldId="2147483648"/>
        </pc:sldMasterMkLst>
        <pc:spChg chg="mod">
          <ac:chgData name="Linda B. Scallan" userId="6e4ed483-2f4d-432c-bcc2-2e3955e62a14" providerId="ADAL" clId="{AE01DB3F-4C1F-4D7A-9723-5D370027D30A}" dt="2019-08-20T20:51:09.341" v="152"/>
          <ac:spMkLst>
            <pc:docMk/>
            <pc:sldMasterMk cId="871297201" sldId="2147483648"/>
            <ac:spMk id="2" creationId="{7DC67A34-E510-40A4-AFA0-4136E2D5537D}"/>
          </ac:spMkLst>
        </pc:spChg>
        <pc:spChg chg="mod">
          <ac:chgData name="Linda B. Scallan" userId="6e4ed483-2f4d-432c-bcc2-2e3955e62a14" providerId="ADAL" clId="{AE01DB3F-4C1F-4D7A-9723-5D370027D30A}" dt="2019-08-20T20:51:09.341" v="152"/>
          <ac:spMkLst>
            <pc:docMk/>
            <pc:sldMasterMk cId="871297201" sldId="2147483648"/>
            <ac:spMk id="3" creationId="{94776550-F671-4BF6-A08F-961A591D0DF5}"/>
          </ac:spMkLst>
        </pc:spChg>
        <pc:spChg chg="mod">
          <ac:chgData name="Linda B. Scallan" userId="6e4ed483-2f4d-432c-bcc2-2e3955e62a14" providerId="ADAL" clId="{AE01DB3F-4C1F-4D7A-9723-5D370027D30A}" dt="2019-08-20T20:51:09.341" v="152"/>
          <ac:spMkLst>
            <pc:docMk/>
            <pc:sldMasterMk cId="871297201" sldId="2147483648"/>
            <ac:spMk id="4" creationId="{4C1A2CAC-8568-4DD0-9A7C-D23DE69B18A7}"/>
          </ac:spMkLst>
        </pc:spChg>
        <pc:spChg chg="mod">
          <ac:chgData name="Linda B. Scallan" userId="6e4ed483-2f4d-432c-bcc2-2e3955e62a14" providerId="ADAL" clId="{AE01DB3F-4C1F-4D7A-9723-5D370027D30A}" dt="2019-08-20T20:51:09.341" v="152"/>
          <ac:spMkLst>
            <pc:docMk/>
            <pc:sldMasterMk cId="871297201" sldId="2147483648"/>
            <ac:spMk id="5" creationId="{85751547-0089-44C3-AABC-8EED9E7B9264}"/>
          </ac:spMkLst>
        </pc:spChg>
        <pc:spChg chg="mod">
          <ac:chgData name="Linda B. Scallan" userId="6e4ed483-2f4d-432c-bcc2-2e3955e62a14" providerId="ADAL" clId="{AE01DB3F-4C1F-4D7A-9723-5D370027D30A}" dt="2019-08-20T20:51:09.341" v="152"/>
          <ac:spMkLst>
            <pc:docMk/>
            <pc:sldMasterMk cId="871297201" sldId="2147483648"/>
            <ac:spMk id="6" creationId="{03D84307-E446-410D-B9C2-C2D9D4C30FC7}"/>
          </ac:spMkLst>
        </pc:spChg>
        <pc:sldLayoutChg chg="modSp">
          <pc:chgData name="Linda B. Scallan" userId="6e4ed483-2f4d-432c-bcc2-2e3955e62a14" providerId="ADAL" clId="{AE01DB3F-4C1F-4D7A-9723-5D370027D30A}" dt="2019-08-20T20:51:09.341" v="152"/>
          <pc:sldLayoutMkLst>
            <pc:docMk/>
            <pc:sldMasterMk cId="871297201" sldId="2147483648"/>
            <pc:sldLayoutMk cId="185029687" sldId="2147483649"/>
          </pc:sldLayoutMkLst>
          <pc:spChg chg="mod">
            <ac:chgData name="Linda B. Scallan" userId="6e4ed483-2f4d-432c-bcc2-2e3955e62a14" providerId="ADAL" clId="{AE01DB3F-4C1F-4D7A-9723-5D370027D30A}" dt="2019-08-20T20:51:09.341" v="152"/>
            <ac:spMkLst>
              <pc:docMk/>
              <pc:sldMasterMk cId="871297201" sldId="2147483648"/>
              <pc:sldLayoutMk cId="185029687" sldId="2147483649"/>
              <ac:spMk id="2" creationId="{8B46D825-413B-4E1D-9589-B7D87C34D9C9}"/>
            </ac:spMkLst>
          </pc:spChg>
          <pc:spChg chg="mod">
            <ac:chgData name="Linda B. Scallan" userId="6e4ed483-2f4d-432c-bcc2-2e3955e62a14" providerId="ADAL" clId="{AE01DB3F-4C1F-4D7A-9723-5D370027D30A}" dt="2019-08-20T20:51:09.341" v="152"/>
            <ac:spMkLst>
              <pc:docMk/>
              <pc:sldMasterMk cId="871297201" sldId="2147483648"/>
              <pc:sldLayoutMk cId="185029687" sldId="2147483649"/>
              <ac:spMk id="3" creationId="{36762D6A-76E9-42B7-9AA5-C13A9283A6F9}"/>
            </ac:spMkLst>
          </pc:spChg>
        </pc:sldLayoutChg>
        <pc:sldLayoutChg chg="modSp">
          <pc:chgData name="Linda B. Scallan" userId="6e4ed483-2f4d-432c-bcc2-2e3955e62a14" providerId="ADAL" clId="{AE01DB3F-4C1F-4D7A-9723-5D370027D30A}" dt="2019-08-20T20:51:09.341" v="152"/>
          <pc:sldLayoutMkLst>
            <pc:docMk/>
            <pc:sldMasterMk cId="871297201" sldId="2147483648"/>
            <pc:sldLayoutMk cId="2397742449" sldId="2147483651"/>
          </pc:sldLayoutMkLst>
          <pc:spChg chg="mod">
            <ac:chgData name="Linda B. Scallan" userId="6e4ed483-2f4d-432c-bcc2-2e3955e62a14" providerId="ADAL" clId="{AE01DB3F-4C1F-4D7A-9723-5D370027D30A}" dt="2019-08-20T20:51:09.341" v="152"/>
            <ac:spMkLst>
              <pc:docMk/>
              <pc:sldMasterMk cId="871297201" sldId="2147483648"/>
              <pc:sldLayoutMk cId="2397742449" sldId="2147483651"/>
              <ac:spMk id="2" creationId="{E65CB28F-4AB5-4C93-A4C5-252AA020C09A}"/>
            </ac:spMkLst>
          </pc:spChg>
          <pc:spChg chg="mod">
            <ac:chgData name="Linda B. Scallan" userId="6e4ed483-2f4d-432c-bcc2-2e3955e62a14" providerId="ADAL" clId="{AE01DB3F-4C1F-4D7A-9723-5D370027D30A}" dt="2019-08-20T20:51:09.341" v="152"/>
            <ac:spMkLst>
              <pc:docMk/>
              <pc:sldMasterMk cId="871297201" sldId="2147483648"/>
              <pc:sldLayoutMk cId="2397742449" sldId="2147483651"/>
              <ac:spMk id="3" creationId="{E570440F-6142-4DB7-ABF1-E80C3A24712C}"/>
            </ac:spMkLst>
          </pc:spChg>
        </pc:sldLayoutChg>
        <pc:sldLayoutChg chg="modSp">
          <pc:chgData name="Linda B. Scallan" userId="6e4ed483-2f4d-432c-bcc2-2e3955e62a14" providerId="ADAL" clId="{AE01DB3F-4C1F-4D7A-9723-5D370027D30A}" dt="2019-08-20T20:51:09.341" v="152"/>
          <pc:sldLayoutMkLst>
            <pc:docMk/>
            <pc:sldMasterMk cId="871297201" sldId="2147483648"/>
            <pc:sldLayoutMk cId="3733630758" sldId="2147483652"/>
          </pc:sldLayoutMkLst>
          <pc:spChg chg="mod">
            <ac:chgData name="Linda B. Scallan" userId="6e4ed483-2f4d-432c-bcc2-2e3955e62a14" providerId="ADAL" clId="{AE01DB3F-4C1F-4D7A-9723-5D370027D30A}" dt="2019-08-20T20:51:09.341" v="152"/>
            <ac:spMkLst>
              <pc:docMk/>
              <pc:sldMasterMk cId="871297201" sldId="2147483648"/>
              <pc:sldLayoutMk cId="3733630758" sldId="2147483652"/>
              <ac:spMk id="3" creationId="{0E0352E0-EAF3-4640-AAB4-4ED6A223AB77}"/>
            </ac:spMkLst>
          </pc:spChg>
          <pc:spChg chg="mod">
            <ac:chgData name="Linda B. Scallan" userId="6e4ed483-2f4d-432c-bcc2-2e3955e62a14" providerId="ADAL" clId="{AE01DB3F-4C1F-4D7A-9723-5D370027D30A}" dt="2019-08-20T20:51:09.341" v="152"/>
            <ac:spMkLst>
              <pc:docMk/>
              <pc:sldMasterMk cId="871297201" sldId="2147483648"/>
              <pc:sldLayoutMk cId="3733630758" sldId="2147483652"/>
              <ac:spMk id="4" creationId="{D382FB05-FE9B-4788-8881-AEF1DBFE1121}"/>
            </ac:spMkLst>
          </pc:spChg>
        </pc:sldLayoutChg>
        <pc:sldLayoutChg chg="modSp">
          <pc:chgData name="Linda B. Scallan" userId="6e4ed483-2f4d-432c-bcc2-2e3955e62a14" providerId="ADAL" clId="{AE01DB3F-4C1F-4D7A-9723-5D370027D30A}" dt="2019-08-20T20:51:09.341" v="152"/>
          <pc:sldLayoutMkLst>
            <pc:docMk/>
            <pc:sldMasterMk cId="871297201" sldId="2147483648"/>
            <pc:sldLayoutMk cId="1110066133" sldId="2147483653"/>
          </pc:sldLayoutMkLst>
          <pc:spChg chg="mod">
            <ac:chgData name="Linda B. Scallan" userId="6e4ed483-2f4d-432c-bcc2-2e3955e62a14" providerId="ADAL" clId="{AE01DB3F-4C1F-4D7A-9723-5D370027D30A}" dt="2019-08-20T20:51:09.341" v="152"/>
            <ac:spMkLst>
              <pc:docMk/>
              <pc:sldMasterMk cId="871297201" sldId="2147483648"/>
              <pc:sldLayoutMk cId="1110066133" sldId="2147483653"/>
              <ac:spMk id="2" creationId="{211C9A87-797C-450E-A2C3-1DE0AD110515}"/>
            </ac:spMkLst>
          </pc:spChg>
          <pc:spChg chg="mod">
            <ac:chgData name="Linda B. Scallan" userId="6e4ed483-2f4d-432c-bcc2-2e3955e62a14" providerId="ADAL" clId="{AE01DB3F-4C1F-4D7A-9723-5D370027D30A}" dt="2019-08-20T20:51:09.341" v="152"/>
            <ac:spMkLst>
              <pc:docMk/>
              <pc:sldMasterMk cId="871297201" sldId="2147483648"/>
              <pc:sldLayoutMk cId="1110066133" sldId="2147483653"/>
              <ac:spMk id="3" creationId="{E8D0884C-54A5-4249-A99C-B1EC7B718560}"/>
            </ac:spMkLst>
          </pc:spChg>
          <pc:spChg chg="mod">
            <ac:chgData name="Linda B. Scallan" userId="6e4ed483-2f4d-432c-bcc2-2e3955e62a14" providerId="ADAL" clId="{AE01DB3F-4C1F-4D7A-9723-5D370027D30A}" dt="2019-08-20T20:51:09.341" v="152"/>
            <ac:spMkLst>
              <pc:docMk/>
              <pc:sldMasterMk cId="871297201" sldId="2147483648"/>
              <pc:sldLayoutMk cId="1110066133" sldId="2147483653"/>
              <ac:spMk id="4" creationId="{11A66267-EFC1-4945-868E-493BC3BB51B9}"/>
            </ac:spMkLst>
          </pc:spChg>
          <pc:spChg chg="mod">
            <ac:chgData name="Linda B. Scallan" userId="6e4ed483-2f4d-432c-bcc2-2e3955e62a14" providerId="ADAL" clId="{AE01DB3F-4C1F-4D7A-9723-5D370027D30A}" dt="2019-08-20T20:51:09.341" v="152"/>
            <ac:spMkLst>
              <pc:docMk/>
              <pc:sldMasterMk cId="871297201" sldId="2147483648"/>
              <pc:sldLayoutMk cId="1110066133" sldId="2147483653"/>
              <ac:spMk id="5" creationId="{2767A391-EFAB-4415-A023-EDBC6D880C41}"/>
            </ac:spMkLst>
          </pc:spChg>
          <pc:spChg chg="mod">
            <ac:chgData name="Linda B. Scallan" userId="6e4ed483-2f4d-432c-bcc2-2e3955e62a14" providerId="ADAL" clId="{AE01DB3F-4C1F-4D7A-9723-5D370027D30A}" dt="2019-08-20T20:51:09.341" v="152"/>
            <ac:spMkLst>
              <pc:docMk/>
              <pc:sldMasterMk cId="871297201" sldId="2147483648"/>
              <pc:sldLayoutMk cId="1110066133" sldId="2147483653"/>
              <ac:spMk id="6" creationId="{A1BE96DF-AB8C-4124-8D7C-6F01ECD984E2}"/>
            </ac:spMkLst>
          </pc:spChg>
        </pc:sldLayoutChg>
        <pc:sldLayoutChg chg="modSp">
          <pc:chgData name="Linda B. Scallan" userId="6e4ed483-2f4d-432c-bcc2-2e3955e62a14" providerId="ADAL" clId="{AE01DB3F-4C1F-4D7A-9723-5D370027D30A}" dt="2019-08-20T20:51:09.341" v="152"/>
          <pc:sldLayoutMkLst>
            <pc:docMk/>
            <pc:sldMasterMk cId="871297201" sldId="2147483648"/>
            <pc:sldLayoutMk cId="2234055598" sldId="2147483656"/>
          </pc:sldLayoutMkLst>
          <pc:spChg chg="mod">
            <ac:chgData name="Linda B. Scallan" userId="6e4ed483-2f4d-432c-bcc2-2e3955e62a14" providerId="ADAL" clId="{AE01DB3F-4C1F-4D7A-9723-5D370027D30A}" dt="2019-08-20T20:51:09.341" v="152"/>
            <ac:spMkLst>
              <pc:docMk/>
              <pc:sldMasterMk cId="871297201" sldId="2147483648"/>
              <pc:sldLayoutMk cId="2234055598" sldId="2147483656"/>
              <ac:spMk id="2" creationId="{4220AE11-3869-4C1A-93D9-EE3DE2DC4660}"/>
            </ac:spMkLst>
          </pc:spChg>
          <pc:spChg chg="mod">
            <ac:chgData name="Linda B. Scallan" userId="6e4ed483-2f4d-432c-bcc2-2e3955e62a14" providerId="ADAL" clId="{AE01DB3F-4C1F-4D7A-9723-5D370027D30A}" dt="2019-08-20T20:51:09.341" v="152"/>
            <ac:spMkLst>
              <pc:docMk/>
              <pc:sldMasterMk cId="871297201" sldId="2147483648"/>
              <pc:sldLayoutMk cId="2234055598" sldId="2147483656"/>
              <ac:spMk id="3" creationId="{1EB4FF0F-6F30-4075-A69E-BA6C775BC599}"/>
            </ac:spMkLst>
          </pc:spChg>
          <pc:spChg chg="mod">
            <ac:chgData name="Linda B. Scallan" userId="6e4ed483-2f4d-432c-bcc2-2e3955e62a14" providerId="ADAL" clId="{AE01DB3F-4C1F-4D7A-9723-5D370027D30A}" dt="2019-08-20T20:51:09.341" v="152"/>
            <ac:spMkLst>
              <pc:docMk/>
              <pc:sldMasterMk cId="871297201" sldId="2147483648"/>
              <pc:sldLayoutMk cId="2234055598" sldId="2147483656"/>
              <ac:spMk id="4" creationId="{97D0BFCD-0F70-4405-9A61-1F20E8F3D173}"/>
            </ac:spMkLst>
          </pc:spChg>
        </pc:sldLayoutChg>
        <pc:sldLayoutChg chg="modSp">
          <pc:chgData name="Linda B. Scallan" userId="6e4ed483-2f4d-432c-bcc2-2e3955e62a14" providerId="ADAL" clId="{AE01DB3F-4C1F-4D7A-9723-5D370027D30A}" dt="2019-08-20T20:51:09.341" v="152"/>
          <pc:sldLayoutMkLst>
            <pc:docMk/>
            <pc:sldMasterMk cId="871297201" sldId="2147483648"/>
            <pc:sldLayoutMk cId="2361869942" sldId="2147483657"/>
          </pc:sldLayoutMkLst>
          <pc:spChg chg="mod">
            <ac:chgData name="Linda B. Scallan" userId="6e4ed483-2f4d-432c-bcc2-2e3955e62a14" providerId="ADAL" clId="{AE01DB3F-4C1F-4D7A-9723-5D370027D30A}" dt="2019-08-20T20:51:09.341" v="152"/>
            <ac:spMkLst>
              <pc:docMk/>
              <pc:sldMasterMk cId="871297201" sldId="2147483648"/>
              <pc:sldLayoutMk cId="2361869942" sldId="2147483657"/>
              <ac:spMk id="2" creationId="{092CDC63-A406-42F0-A281-BD0A3ABAEF48}"/>
            </ac:spMkLst>
          </pc:spChg>
          <pc:spChg chg="mod">
            <ac:chgData name="Linda B. Scallan" userId="6e4ed483-2f4d-432c-bcc2-2e3955e62a14" providerId="ADAL" clId="{AE01DB3F-4C1F-4D7A-9723-5D370027D30A}" dt="2019-08-20T20:51:09.341" v="152"/>
            <ac:spMkLst>
              <pc:docMk/>
              <pc:sldMasterMk cId="871297201" sldId="2147483648"/>
              <pc:sldLayoutMk cId="2361869942" sldId="2147483657"/>
              <ac:spMk id="3" creationId="{C9B535E9-0ED9-418E-9993-1BB189E154EC}"/>
            </ac:spMkLst>
          </pc:spChg>
          <pc:spChg chg="mod">
            <ac:chgData name="Linda B. Scallan" userId="6e4ed483-2f4d-432c-bcc2-2e3955e62a14" providerId="ADAL" clId="{AE01DB3F-4C1F-4D7A-9723-5D370027D30A}" dt="2019-08-20T20:51:09.341" v="152"/>
            <ac:spMkLst>
              <pc:docMk/>
              <pc:sldMasterMk cId="871297201" sldId="2147483648"/>
              <pc:sldLayoutMk cId="2361869942" sldId="2147483657"/>
              <ac:spMk id="4" creationId="{9CAA14A5-AAA8-47C2-9C2F-65066738ED73}"/>
            </ac:spMkLst>
          </pc:spChg>
        </pc:sldLayoutChg>
        <pc:sldLayoutChg chg="modSp">
          <pc:chgData name="Linda B. Scallan" userId="6e4ed483-2f4d-432c-bcc2-2e3955e62a14" providerId="ADAL" clId="{AE01DB3F-4C1F-4D7A-9723-5D370027D30A}" dt="2019-08-20T20:51:09.341" v="152"/>
          <pc:sldLayoutMkLst>
            <pc:docMk/>
            <pc:sldMasterMk cId="871297201" sldId="2147483648"/>
            <pc:sldLayoutMk cId="1606845253" sldId="2147483659"/>
          </pc:sldLayoutMkLst>
          <pc:spChg chg="mod">
            <ac:chgData name="Linda B. Scallan" userId="6e4ed483-2f4d-432c-bcc2-2e3955e62a14" providerId="ADAL" clId="{AE01DB3F-4C1F-4D7A-9723-5D370027D30A}" dt="2019-08-20T20:51:09.341" v="152"/>
            <ac:spMkLst>
              <pc:docMk/>
              <pc:sldMasterMk cId="871297201" sldId="2147483648"/>
              <pc:sldLayoutMk cId="1606845253" sldId="2147483659"/>
              <ac:spMk id="2" creationId="{B975342B-D457-4909-9C85-9FF1ABA02F10}"/>
            </ac:spMkLst>
          </pc:spChg>
          <pc:spChg chg="mod">
            <ac:chgData name="Linda B. Scallan" userId="6e4ed483-2f4d-432c-bcc2-2e3955e62a14" providerId="ADAL" clId="{AE01DB3F-4C1F-4D7A-9723-5D370027D30A}" dt="2019-08-20T20:51:09.341" v="152"/>
            <ac:spMkLst>
              <pc:docMk/>
              <pc:sldMasterMk cId="871297201" sldId="2147483648"/>
              <pc:sldLayoutMk cId="1606845253" sldId="2147483659"/>
              <ac:spMk id="3" creationId="{CCD93255-D3F2-4CE1-A906-57713B1B5DFC}"/>
            </ac:spMkLst>
          </pc:spChg>
        </pc:sldLayoutChg>
      </pc:sldMasterChg>
      <pc:sldMasterChg chg="modSp modSldLayout">
        <pc:chgData name="Linda B. Scallan" userId="6e4ed483-2f4d-432c-bcc2-2e3955e62a14" providerId="ADAL" clId="{AE01DB3F-4C1F-4D7A-9723-5D370027D30A}" dt="2019-08-20T20:51:26.132" v="154"/>
        <pc:sldMasterMkLst>
          <pc:docMk/>
          <pc:sldMasterMk cId="1174818232" sldId="2147483660"/>
        </pc:sldMasterMkLst>
        <pc:spChg chg="mod">
          <ac:chgData name="Linda B. Scallan" userId="6e4ed483-2f4d-432c-bcc2-2e3955e62a14" providerId="ADAL" clId="{AE01DB3F-4C1F-4D7A-9723-5D370027D30A}" dt="2019-08-20T20:51:26.132" v="154"/>
          <ac:spMkLst>
            <pc:docMk/>
            <pc:sldMasterMk cId="1174818232" sldId="2147483660"/>
            <ac:spMk id="188455" creationId="{A47FB7D7-1813-48BA-94D4-4F3E361DD9E2}"/>
          </ac:spMkLst>
        </pc:spChg>
        <pc:spChg chg="mod">
          <ac:chgData name="Linda B. Scallan" userId="6e4ed483-2f4d-432c-bcc2-2e3955e62a14" providerId="ADAL" clId="{AE01DB3F-4C1F-4D7A-9723-5D370027D30A}" dt="2019-08-20T20:51:26.132" v="154"/>
          <ac:spMkLst>
            <pc:docMk/>
            <pc:sldMasterMk cId="1174818232" sldId="2147483660"/>
            <ac:spMk id="188456" creationId="{F4D9A63E-87A4-4025-9F6A-73EF0BA85AAB}"/>
          </ac:spMkLst>
        </pc:spChg>
        <pc:spChg chg="mod">
          <ac:chgData name="Linda B. Scallan" userId="6e4ed483-2f4d-432c-bcc2-2e3955e62a14" providerId="ADAL" clId="{AE01DB3F-4C1F-4D7A-9723-5D370027D30A}" dt="2019-08-20T20:51:26.132" v="154"/>
          <ac:spMkLst>
            <pc:docMk/>
            <pc:sldMasterMk cId="1174818232" sldId="2147483660"/>
            <ac:spMk id="188457" creationId="{F965CCEA-3E74-463C-A604-84C80D7D3516}"/>
          </ac:spMkLst>
        </pc:spChg>
        <pc:spChg chg="mod">
          <ac:chgData name="Linda B. Scallan" userId="6e4ed483-2f4d-432c-bcc2-2e3955e62a14" providerId="ADAL" clId="{AE01DB3F-4C1F-4D7A-9723-5D370027D30A}" dt="2019-08-20T20:51:26.132" v="154"/>
          <ac:spMkLst>
            <pc:docMk/>
            <pc:sldMasterMk cId="1174818232" sldId="2147483660"/>
            <ac:spMk id="188458" creationId="{1F931C68-FDE1-4BE1-904F-B2D455EAC4F4}"/>
          </ac:spMkLst>
        </pc:spChg>
        <pc:spChg chg="mod">
          <ac:chgData name="Linda B. Scallan" userId="6e4ed483-2f4d-432c-bcc2-2e3955e62a14" providerId="ADAL" clId="{AE01DB3F-4C1F-4D7A-9723-5D370027D30A}" dt="2019-08-20T20:51:26.132" v="154"/>
          <ac:spMkLst>
            <pc:docMk/>
            <pc:sldMasterMk cId="1174818232" sldId="2147483660"/>
            <ac:spMk id="188459" creationId="{7F1BC058-FBEC-47B9-B650-E86815ABAF7F}"/>
          </ac:spMkLst>
        </pc:spChg>
        <pc:grpChg chg="mod">
          <ac:chgData name="Linda B. Scallan" userId="6e4ed483-2f4d-432c-bcc2-2e3955e62a14" providerId="ADAL" clId="{AE01DB3F-4C1F-4D7A-9723-5D370027D30A}" dt="2019-08-20T20:51:26.132" v="154"/>
          <ac:grpSpMkLst>
            <pc:docMk/>
            <pc:sldMasterMk cId="1174818232" sldId="2147483660"/>
            <ac:grpSpMk id="3074" creationId="{9053B4A9-D75A-4DA7-8DE1-98C1D6AE2CC2}"/>
          </ac:grpSpMkLst>
        </pc:grpChg>
        <pc:grpChg chg="mod">
          <ac:chgData name="Linda B. Scallan" userId="6e4ed483-2f4d-432c-bcc2-2e3955e62a14" providerId="ADAL" clId="{AE01DB3F-4C1F-4D7A-9723-5D370027D30A}" dt="2019-08-20T20:51:26.132" v="154"/>
          <ac:grpSpMkLst>
            <pc:docMk/>
            <pc:sldMasterMk cId="1174818232" sldId="2147483660"/>
            <ac:grpSpMk id="3083" creationId="{4E804A97-A98E-49F2-BC2D-2FBE30BE3397}"/>
          </ac:grpSpMkLst>
        </pc:grpChg>
        <pc:grpChg chg="mod">
          <ac:chgData name="Linda B. Scallan" userId="6e4ed483-2f4d-432c-bcc2-2e3955e62a14" providerId="ADAL" clId="{AE01DB3F-4C1F-4D7A-9723-5D370027D30A}" dt="2019-08-20T20:51:26.132" v="154"/>
          <ac:grpSpMkLst>
            <pc:docMk/>
            <pc:sldMasterMk cId="1174818232" sldId="2147483660"/>
            <ac:grpSpMk id="3095" creationId="{18541D4A-4080-41A8-9CBF-7A1FF9395637}"/>
          </ac:grpSpMkLst>
        </pc:grpChg>
        <pc:sldLayoutChg chg="modSp">
          <pc:chgData name="Linda B. Scallan" userId="6e4ed483-2f4d-432c-bcc2-2e3955e62a14" providerId="ADAL" clId="{AE01DB3F-4C1F-4D7A-9723-5D370027D30A}" dt="2019-08-20T20:51:26.132" v="154"/>
          <pc:sldLayoutMkLst>
            <pc:docMk/>
            <pc:sldMasterMk cId="1174818232" sldId="2147483660"/>
            <pc:sldLayoutMk cId="334591963" sldId="2147483661"/>
          </pc:sldLayoutMkLst>
          <pc:spChg chg="mod">
            <ac:chgData name="Linda B. Scallan" userId="6e4ed483-2f4d-432c-bcc2-2e3955e62a14" providerId="ADAL" clId="{AE01DB3F-4C1F-4D7A-9723-5D370027D30A}" dt="2019-08-20T20:51:26.132" v="154"/>
            <ac:spMkLst>
              <pc:docMk/>
              <pc:sldMasterMk cId="1174818232" sldId="2147483660"/>
              <pc:sldLayoutMk cId="334591963" sldId="2147483661"/>
              <ac:spMk id="189479" creationId="{00000000-0000-0000-0000-000000000000}"/>
            </ac:spMkLst>
          </pc:spChg>
          <pc:spChg chg="mod">
            <ac:chgData name="Linda B. Scallan" userId="6e4ed483-2f4d-432c-bcc2-2e3955e62a14" providerId="ADAL" clId="{AE01DB3F-4C1F-4D7A-9723-5D370027D30A}" dt="2019-08-20T20:51:26.132" v="154"/>
            <ac:spMkLst>
              <pc:docMk/>
              <pc:sldMasterMk cId="1174818232" sldId="2147483660"/>
              <pc:sldLayoutMk cId="334591963" sldId="2147483661"/>
              <ac:spMk id="189480" creationId="{00000000-0000-0000-0000-000000000000}"/>
            </ac:spMkLst>
          </pc:spChg>
          <pc:grpChg chg="mod">
            <ac:chgData name="Linda B. Scallan" userId="6e4ed483-2f4d-432c-bcc2-2e3955e62a14" providerId="ADAL" clId="{AE01DB3F-4C1F-4D7A-9723-5D370027D30A}" dt="2019-08-20T20:51:26.132" v="154"/>
            <ac:grpSpMkLst>
              <pc:docMk/>
              <pc:sldMasterMk cId="1174818232" sldId="2147483660"/>
              <pc:sldLayoutMk cId="334591963" sldId="2147483661"/>
              <ac:grpSpMk id="4" creationId="{E81F3BAB-CA5F-4FAD-8E4B-2DF896E0BFCF}"/>
            </ac:grpSpMkLst>
          </pc:grpChg>
          <pc:grpChg chg="mod">
            <ac:chgData name="Linda B. Scallan" userId="6e4ed483-2f4d-432c-bcc2-2e3955e62a14" providerId="ADAL" clId="{AE01DB3F-4C1F-4D7A-9723-5D370027D30A}" dt="2019-08-20T20:51:26.132" v="154"/>
            <ac:grpSpMkLst>
              <pc:docMk/>
              <pc:sldMasterMk cId="1174818232" sldId="2147483660"/>
              <pc:sldLayoutMk cId="334591963" sldId="2147483661"/>
              <ac:grpSpMk id="8" creationId="{E9AA0A2F-186B-42C7-B46A-72C148E5D344}"/>
            </ac:grpSpMkLst>
          </pc:grpChg>
          <pc:grpChg chg="mod">
            <ac:chgData name="Linda B. Scallan" userId="6e4ed483-2f4d-432c-bcc2-2e3955e62a14" providerId="ADAL" clId="{AE01DB3F-4C1F-4D7A-9723-5D370027D30A}" dt="2019-08-20T20:51:26.132" v="154"/>
            <ac:grpSpMkLst>
              <pc:docMk/>
              <pc:sldMasterMk cId="1174818232" sldId="2147483660"/>
              <pc:sldLayoutMk cId="334591963" sldId="2147483661"/>
              <ac:grpSpMk id="20" creationId="{01CF54C8-F685-45B0-B6C5-9D9DEC0629BA}"/>
            </ac:grpSpMkLst>
          </pc:grpChg>
        </pc:sldLayoutChg>
        <pc:sldLayoutChg chg="modSp">
          <pc:chgData name="Linda B. Scallan" userId="6e4ed483-2f4d-432c-bcc2-2e3955e62a14" providerId="ADAL" clId="{AE01DB3F-4C1F-4D7A-9723-5D370027D30A}" dt="2019-08-20T20:51:26.132" v="154"/>
          <pc:sldLayoutMkLst>
            <pc:docMk/>
            <pc:sldMasterMk cId="1174818232" sldId="2147483660"/>
            <pc:sldLayoutMk cId="2910499794" sldId="2147483663"/>
          </pc:sldLayoutMkLst>
          <pc:spChg chg="mod">
            <ac:chgData name="Linda B. Scallan" userId="6e4ed483-2f4d-432c-bcc2-2e3955e62a14" providerId="ADAL" clId="{AE01DB3F-4C1F-4D7A-9723-5D370027D30A}" dt="2019-08-20T20:51:26.132" v="154"/>
            <ac:spMkLst>
              <pc:docMk/>
              <pc:sldMasterMk cId="1174818232" sldId="2147483660"/>
              <pc:sldLayoutMk cId="2910499794" sldId="2147483663"/>
              <ac:spMk id="2" creationId="{00000000-0000-0000-0000-000000000000}"/>
            </ac:spMkLst>
          </pc:spChg>
          <pc:spChg chg="mod">
            <ac:chgData name="Linda B. Scallan" userId="6e4ed483-2f4d-432c-bcc2-2e3955e62a14" providerId="ADAL" clId="{AE01DB3F-4C1F-4D7A-9723-5D370027D30A}" dt="2019-08-20T20:51:26.132" v="154"/>
            <ac:spMkLst>
              <pc:docMk/>
              <pc:sldMasterMk cId="1174818232" sldId="2147483660"/>
              <pc:sldLayoutMk cId="2910499794" sldId="2147483663"/>
              <ac:spMk id="3" creationId="{00000000-0000-0000-0000-000000000000}"/>
            </ac:spMkLst>
          </pc:spChg>
        </pc:sldLayoutChg>
        <pc:sldLayoutChg chg="modSp">
          <pc:chgData name="Linda B. Scallan" userId="6e4ed483-2f4d-432c-bcc2-2e3955e62a14" providerId="ADAL" clId="{AE01DB3F-4C1F-4D7A-9723-5D370027D30A}" dt="2019-08-20T20:51:26.132" v="154"/>
          <pc:sldLayoutMkLst>
            <pc:docMk/>
            <pc:sldMasterMk cId="1174818232" sldId="2147483660"/>
            <pc:sldLayoutMk cId="4020977543" sldId="2147483664"/>
          </pc:sldLayoutMkLst>
          <pc:spChg chg="mod">
            <ac:chgData name="Linda B. Scallan" userId="6e4ed483-2f4d-432c-bcc2-2e3955e62a14" providerId="ADAL" clId="{AE01DB3F-4C1F-4D7A-9723-5D370027D30A}" dt="2019-08-20T20:51:26.132" v="154"/>
            <ac:spMkLst>
              <pc:docMk/>
              <pc:sldMasterMk cId="1174818232" sldId="2147483660"/>
              <pc:sldLayoutMk cId="4020977543" sldId="2147483664"/>
              <ac:spMk id="3" creationId="{00000000-0000-0000-0000-000000000000}"/>
            </ac:spMkLst>
          </pc:spChg>
          <pc:spChg chg="mod">
            <ac:chgData name="Linda B. Scallan" userId="6e4ed483-2f4d-432c-bcc2-2e3955e62a14" providerId="ADAL" clId="{AE01DB3F-4C1F-4D7A-9723-5D370027D30A}" dt="2019-08-20T20:51:26.132" v="154"/>
            <ac:spMkLst>
              <pc:docMk/>
              <pc:sldMasterMk cId="1174818232" sldId="2147483660"/>
              <pc:sldLayoutMk cId="4020977543" sldId="2147483664"/>
              <ac:spMk id="4" creationId="{00000000-0000-0000-0000-000000000000}"/>
            </ac:spMkLst>
          </pc:spChg>
        </pc:sldLayoutChg>
        <pc:sldLayoutChg chg="modSp">
          <pc:chgData name="Linda B. Scallan" userId="6e4ed483-2f4d-432c-bcc2-2e3955e62a14" providerId="ADAL" clId="{AE01DB3F-4C1F-4D7A-9723-5D370027D30A}" dt="2019-08-20T20:51:26.132" v="154"/>
          <pc:sldLayoutMkLst>
            <pc:docMk/>
            <pc:sldMasterMk cId="1174818232" sldId="2147483660"/>
            <pc:sldLayoutMk cId="1724563321" sldId="2147483665"/>
          </pc:sldLayoutMkLst>
          <pc:spChg chg="mod">
            <ac:chgData name="Linda B. Scallan" userId="6e4ed483-2f4d-432c-bcc2-2e3955e62a14" providerId="ADAL" clId="{AE01DB3F-4C1F-4D7A-9723-5D370027D30A}" dt="2019-08-20T20:51:26.132" v="154"/>
            <ac:spMkLst>
              <pc:docMk/>
              <pc:sldMasterMk cId="1174818232" sldId="2147483660"/>
              <pc:sldLayoutMk cId="1724563321" sldId="2147483665"/>
              <ac:spMk id="2" creationId="{00000000-0000-0000-0000-000000000000}"/>
            </ac:spMkLst>
          </pc:spChg>
          <pc:spChg chg="mod">
            <ac:chgData name="Linda B. Scallan" userId="6e4ed483-2f4d-432c-bcc2-2e3955e62a14" providerId="ADAL" clId="{AE01DB3F-4C1F-4D7A-9723-5D370027D30A}" dt="2019-08-20T20:51:26.132" v="154"/>
            <ac:spMkLst>
              <pc:docMk/>
              <pc:sldMasterMk cId="1174818232" sldId="2147483660"/>
              <pc:sldLayoutMk cId="1724563321" sldId="2147483665"/>
              <ac:spMk id="3" creationId="{00000000-0000-0000-0000-000000000000}"/>
            </ac:spMkLst>
          </pc:spChg>
          <pc:spChg chg="mod">
            <ac:chgData name="Linda B. Scallan" userId="6e4ed483-2f4d-432c-bcc2-2e3955e62a14" providerId="ADAL" clId="{AE01DB3F-4C1F-4D7A-9723-5D370027D30A}" dt="2019-08-20T20:51:26.132" v="154"/>
            <ac:spMkLst>
              <pc:docMk/>
              <pc:sldMasterMk cId="1174818232" sldId="2147483660"/>
              <pc:sldLayoutMk cId="1724563321" sldId="2147483665"/>
              <ac:spMk id="4" creationId="{00000000-0000-0000-0000-000000000000}"/>
            </ac:spMkLst>
          </pc:spChg>
          <pc:spChg chg="mod">
            <ac:chgData name="Linda B. Scallan" userId="6e4ed483-2f4d-432c-bcc2-2e3955e62a14" providerId="ADAL" clId="{AE01DB3F-4C1F-4D7A-9723-5D370027D30A}" dt="2019-08-20T20:51:26.132" v="154"/>
            <ac:spMkLst>
              <pc:docMk/>
              <pc:sldMasterMk cId="1174818232" sldId="2147483660"/>
              <pc:sldLayoutMk cId="1724563321" sldId="2147483665"/>
              <ac:spMk id="5" creationId="{00000000-0000-0000-0000-000000000000}"/>
            </ac:spMkLst>
          </pc:spChg>
          <pc:spChg chg="mod">
            <ac:chgData name="Linda B. Scallan" userId="6e4ed483-2f4d-432c-bcc2-2e3955e62a14" providerId="ADAL" clId="{AE01DB3F-4C1F-4D7A-9723-5D370027D30A}" dt="2019-08-20T20:51:26.132" v="154"/>
            <ac:spMkLst>
              <pc:docMk/>
              <pc:sldMasterMk cId="1174818232" sldId="2147483660"/>
              <pc:sldLayoutMk cId="1724563321" sldId="2147483665"/>
              <ac:spMk id="6" creationId="{00000000-0000-0000-0000-000000000000}"/>
            </ac:spMkLst>
          </pc:spChg>
        </pc:sldLayoutChg>
        <pc:sldLayoutChg chg="modSp">
          <pc:chgData name="Linda B. Scallan" userId="6e4ed483-2f4d-432c-bcc2-2e3955e62a14" providerId="ADAL" clId="{AE01DB3F-4C1F-4D7A-9723-5D370027D30A}" dt="2019-08-20T20:51:26.132" v="154"/>
          <pc:sldLayoutMkLst>
            <pc:docMk/>
            <pc:sldMasterMk cId="1174818232" sldId="2147483660"/>
            <pc:sldLayoutMk cId="1115167472" sldId="2147483668"/>
          </pc:sldLayoutMkLst>
          <pc:spChg chg="mod">
            <ac:chgData name="Linda B. Scallan" userId="6e4ed483-2f4d-432c-bcc2-2e3955e62a14" providerId="ADAL" clId="{AE01DB3F-4C1F-4D7A-9723-5D370027D30A}" dt="2019-08-20T20:51:26.132" v="154"/>
            <ac:spMkLst>
              <pc:docMk/>
              <pc:sldMasterMk cId="1174818232" sldId="2147483660"/>
              <pc:sldLayoutMk cId="1115167472" sldId="2147483668"/>
              <ac:spMk id="2" creationId="{00000000-0000-0000-0000-000000000000}"/>
            </ac:spMkLst>
          </pc:spChg>
          <pc:spChg chg="mod">
            <ac:chgData name="Linda B. Scallan" userId="6e4ed483-2f4d-432c-bcc2-2e3955e62a14" providerId="ADAL" clId="{AE01DB3F-4C1F-4D7A-9723-5D370027D30A}" dt="2019-08-20T20:51:26.132" v="154"/>
            <ac:spMkLst>
              <pc:docMk/>
              <pc:sldMasterMk cId="1174818232" sldId="2147483660"/>
              <pc:sldLayoutMk cId="1115167472" sldId="2147483668"/>
              <ac:spMk id="3" creationId="{00000000-0000-0000-0000-000000000000}"/>
            </ac:spMkLst>
          </pc:spChg>
          <pc:spChg chg="mod">
            <ac:chgData name="Linda B. Scallan" userId="6e4ed483-2f4d-432c-bcc2-2e3955e62a14" providerId="ADAL" clId="{AE01DB3F-4C1F-4D7A-9723-5D370027D30A}" dt="2019-08-20T20:51:26.132" v="154"/>
            <ac:spMkLst>
              <pc:docMk/>
              <pc:sldMasterMk cId="1174818232" sldId="2147483660"/>
              <pc:sldLayoutMk cId="1115167472" sldId="2147483668"/>
              <ac:spMk id="4" creationId="{00000000-0000-0000-0000-000000000000}"/>
            </ac:spMkLst>
          </pc:spChg>
        </pc:sldLayoutChg>
        <pc:sldLayoutChg chg="modSp">
          <pc:chgData name="Linda B. Scallan" userId="6e4ed483-2f4d-432c-bcc2-2e3955e62a14" providerId="ADAL" clId="{AE01DB3F-4C1F-4D7A-9723-5D370027D30A}" dt="2019-08-20T20:51:26.132" v="154"/>
          <pc:sldLayoutMkLst>
            <pc:docMk/>
            <pc:sldMasterMk cId="1174818232" sldId="2147483660"/>
            <pc:sldLayoutMk cId="3833251242" sldId="2147483669"/>
          </pc:sldLayoutMkLst>
          <pc:spChg chg="mod">
            <ac:chgData name="Linda B. Scallan" userId="6e4ed483-2f4d-432c-bcc2-2e3955e62a14" providerId="ADAL" clId="{AE01DB3F-4C1F-4D7A-9723-5D370027D30A}" dt="2019-08-20T20:51:26.132" v="154"/>
            <ac:spMkLst>
              <pc:docMk/>
              <pc:sldMasterMk cId="1174818232" sldId="2147483660"/>
              <pc:sldLayoutMk cId="3833251242" sldId="2147483669"/>
              <ac:spMk id="2" creationId="{00000000-0000-0000-0000-000000000000}"/>
            </ac:spMkLst>
          </pc:spChg>
          <pc:spChg chg="mod">
            <ac:chgData name="Linda B. Scallan" userId="6e4ed483-2f4d-432c-bcc2-2e3955e62a14" providerId="ADAL" clId="{AE01DB3F-4C1F-4D7A-9723-5D370027D30A}" dt="2019-08-20T20:51:26.132" v="154"/>
            <ac:spMkLst>
              <pc:docMk/>
              <pc:sldMasterMk cId="1174818232" sldId="2147483660"/>
              <pc:sldLayoutMk cId="3833251242" sldId="2147483669"/>
              <ac:spMk id="3" creationId="{00000000-0000-0000-0000-000000000000}"/>
            </ac:spMkLst>
          </pc:spChg>
          <pc:spChg chg="mod">
            <ac:chgData name="Linda B. Scallan" userId="6e4ed483-2f4d-432c-bcc2-2e3955e62a14" providerId="ADAL" clId="{AE01DB3F-4C1F-4D7A-9723-5D370027D30A}" dt="2019-08-20T20:51:26.132" v="154"/>
            <ac:spMkLst>
              <pc:docMk/>
              <pc:sldMasterMk cId="1174818232" sldId="2147483660"/>
              <pc:sldLayoutMk cId="3833251242" sldId="2147483669"/>
              <ac:spMk id="4" creationId="{00000000-0000-0000-0000-000000000000}"/>
            </ac:spMkLst>
          </pc:spChg>
        </pc:sldLayoutChg>
        <pc:sldLayoutChg chg="modSp">
          <pc:chgData name="Linda B. Scallan" userId="6e4ed483-2f4d-432c-bcc2-2e3955e62a14" providerId="ADAL" clId="{AE01DB3F-4C1F-4D7A-9723-5D370027D30A}" dt="2019-08-20T20:51:26.132" v="154"/>
          <pc:sldLayoutMkLst>
            <pc:docMk/>
            <pc:sldMasterMk cId="1174818232" sldId="2147483660"/>
            <pc:sldLayoutMk cId="1313812434" sldId="2147483671"/>
          </pc:sldLayoutMkLst>
          <pc:spChg chg="mod">
            <ac:chgData name="Linda B. Scallan" userId="6e4ed483-2f4d-432c-bcc2-2e3955e62a14" providerId="ADAL" clId="{AE01DB3F-4C1F-4D7A-9723-5D370027D30A}" dt="2019-08-20T20:51:26.132" v="154"/>
            <ac:spMkLst>
              <pc:docMk/>
              <pc:sldMasterMk cId="1174818232" sldId="2147483660"/>
              <pc:sldLayoutMk cId="1313812434" sldId="2147483671"/>
              <ac:spMk id="2" creationId="{00000000-0000-0000-0000-000000000000}"/>
            </ac:spMkLst>
          </pc:spChg>
          <pc:spChg chg="mod">
            <ac:chgData name="Linda B. Scallan" userId="6e4ed483-2f4d-432c-bcc2-2e3955e62a14" providerId="ADAL" clId="{AE01DB3F-4C1F-4D7A-9723-5D370027D30A}" dt="2019-08-20T20:51:26.132" v="154"/>
            <ac:spMkLst>
              <pc:docMk/>
              <pc:sldMasterMk cId="1174818232" sldId="2147483660"/>
              <pc:sldLayoutMk cId="1313812434" sldId="2147483671"/>
              <ac:spMk id="3" creationId="{00000000-0000-0000-0000-000000000000}"/>
            </ac:spMkLst>
          </pc:spChg>
        </pc:sldLayoutChg>
        <pc:sldLayoutChg chg="modSp">
          <pc:chgData name="Linda B. Scallan" userId="6e4ed483-2f4d-432c-bcc2-2e3955e62a14" providerId="ADAL" clId="{AE01DB3F-4C1F-4D7A-9723-5D370027D30A}" dt="2019-08-20T20:51:26.132" v="154"/>
          <pc:sldLayoutMkLst>
            <pc:docMk/>
            <pc:sldMasterMk cId="1174818232" sldId="2147483660"/>
            <pc:sldLayoutMk cId="943814584" sldId="2147483672"/>
          </pc:sldLayoutMkLst>
          <pc:spChg chg="mod">
            <ac:chgData name="Linda B. Scallan" userId="6e4ed483-2f4d-432c-bcc2-2e3955e62a14" providerId="ADAL" clId="{AE01DB3F-4C1F-4D7A-9723-5D370027D30A}" dt="2019-08-20T20:51:26.132" v="154"/>
            <ac:spMkLst>
              <pc:docMk/>
              <pc:sldMasterMk cId="1174818232" sldId="2147483660"/>
              <pc:sldLayoutMk cId="943814584" sldId="2147483672"/>
              <ac:spMk id="2" creationId="{00000000-0000-0000-0000-000000000000}"/>
            </ac:spMkLst>
          </pc:spChg>
          <pc:spChg chg="mod">
            <ac:chgData name="Linda B. Scallan" userId="6e4ed483-2f4d-432c-bcc2-2e3955e62a14" providerId="ADAL" clId="{AE01DB3F-4C1F-4D7A-9723-5D370027D30A}" dt="2019-08-20T20:51:26.132" v="154"/>
            <ac:spMkLst>
              <pc:docMk/>
              <pc:sldMasterMk cId="1174818232" sldId="2147483660"/>
              <pc:sldLayoutMk cId="943814584" sldId="2147483672"/>
              <ac:spMk id="3" creationId="{00000000-0000-0000-0000-000000000000}"/>
            </ac:spMkLst>
          </pc:spChg>
          <pc:spChg chg="mod">
            <ac:chgData name="Linda B. Scallan" userId="6e4ed483-2f4d-432c-bcc2-2e3955e62a14" providerId="ADAL" clId="{AE01DB3F-4C1F-4D7A-9723-5D370027D30A}" dt="2019-08-20T20:51:26.132" v="154"/>
            <ac:spMkLst>
              <pc:docMk/>
              <pc:sldMasterMk cId="1174818232" sldId="2147483660"/>
              <pc:sldLayoutMk cId="943814584" sldId="2147483672"/>
              <ac:spMk id="4" creationId="{00000000-0000-0000-0000-000000000000}"/>
            </ac:spMkLst>
          </pc:spChg>
        </pc:sldLayoutChg>
      </pc:sldMasterChg>
      <pc:sldMasterChg chg="modSp modSldLayout">
        <pc:chgData name="Linda B. Scallan" userId="6e4ed483-2f4d-432c-bcc2-2e3955e62a14" providerId="ADAL" clId="{AE01DB3F-4C1F-4D7A-9723-5D370027D30A}" dt="2019-08-20T20:51:09.341" v="152"/>
        <pc:sldMasterMkLst>
          <pc:docMk/>
          <pc:sldMasterMk cId="250104341" sldId="2147483673"/>
        </pc:sldMasterMkLst>
        <pc:spChg chg="mod">
          <ac:chgData name="Linda B. Scallan" userId="6e4ed483-2f4d-432c-bcc2-2e3955e62a14" providerId="ADAL" clId="{AE01DB3F-4C1F-4D7A-9723-5D370027D30A}" dt="2019-08-20T20:51:09.341" v="152"/>
          <ac:spMkLst>
            <pc:docMk/>
            <pc:sldMasterMk cId="250104341" sldId="2147483673"/>
            <ac:spMk id="2" creationId="{00000000-0000-0000-0000-000000000000}"/>
          </ac:spMkLst>
        </pc:spChg>
        <pc:spChg chg="mod">
          <ac:chgData name="Linda B. Scallan" userId="6e4ed483-2f4d-432c-bcc2-2e3955e62a14" providerId="ADAL" clId="{AE01DB3F-4C1F-4D7A-9723-5D370027D30A}" dt="2019-08-20T20:51:09.341" v="152"/>
          <ac:spMkLst>
            <pc:docMk/>
            <pc:sldMasterMk cId="250104341" sldId="2147483673"/>
            <ac:spMk id="3" creationId="{00000000-0000-0000-0000-000000000000}"/>
          </ac:spMkLst>
        </pc:spChg>
        <pc:spChg chg="mod">
          <ac:chgData name="Linda B. Scallan" userId="6e4ed483-2f4d-432c-bcc2-2e3955e62a14" providerId="ADAL" clId="{AE01DB3F-4C1F-4D7A-9723-5D370027D30A}" dt="2019-08-20T20:51:09.341" v="152"/>
          <ac:spMkLst>
            <pc:docMk/>
            <pc:sldMasterMk cId="250104341" sldId="2147483673"/>
            <ac:spMk id="4" creationId="{00000000-0000-0000-0000-000000000000}"/>
          </ac:spMkLst>
        </pc:spChg>
        <pc:spChg chg="mod">
          <ac:chgData name="Linda B. Scallan" userId="6e4ed483-2f4d-432c-bcc2-2e3955e62a14" providerId="ADAL" clId="{AE01DB3F-4C1F-4D7A-9723-5D370027D30A}" dt="2019-08-20T20:51:09.341" v="152"/>
          <ac:spMkLst>
            <pc:docMk/>
            <pc:sldMasterMk cId="250104341" sldId="2147483673"/>
            <ac:spMk id="5" creationId="{00000000-0000-0000-0000-000000000000}"/>
          </ac:spMkLst>
        </pc:spChg>
        <pc:spChg chg="mod">
          <ac:chgData name="Linda B. Scallan" userId="6e4ed483-2f4d-432c-bcc2-2e3955e62a14" providerId="ADAL" clId="{AE01DB3F-4C1F-4D7A-9723-5D370027D30A}" dt="2019-08-20T20:51:09.341" v="152"/>
          <ac:spMkLst>
            <pc:docMk/>
            <pc:sldMasterMk cId="250104341" sldId="2147483673"/>
            <ac:spMk id="6" creationId="{00000000-0000-0000-0000-000000000000}"/>
          </ac:spMkLst>
        </pc:spChg>
        <pc:sldLayoutChg chg="modSp">
          <pc:chgData name="Linda B. Scallan" userId="6e4ed483-2f4d-432c-bcc2-2e3955e62a14" providerId="ADAL" clId="{AE01DB3F-4C1F-4D7A-9723-5D370027D30A}" dt="2019-08-20T20:51:09.341" v="152"/>
          <pc:sldLayoutMkLst>
            <pc:docMk/>
            <pc:sldMasterMk cId="250104341" sldId="2147483673"/>
            <pc:sldLayoutMk cId="771084168" sldId="2147483674"/>
          </pc:sldLayoutMkLst>
          <pc:spChg chg="mod">
            <ac:chgData name="Linda B. Scallan" userId="6e4ed483-2f4d-432c-bcc2-2e3955e62a14" providerId="ADAL" clId="{AE01DB3F-4C1F-4D7A-9723-5D370027D30A}" dt="2019-08-20T20:51:09.341" v="152"/>
            <ac:spMkLst>
              <pc:docMk/>
              <pc:sldMasterMk cId="250104341" sldId="2147483673"/>
              <pc:sldLayoutMk cId="771084168" sldId="2147483674"/>
              <ac:spMk id="2" creationId="{00000000-0000-0000-0000-000000000000}"/>
            </ac:spMkLst>
          </pc:spChg>
          <pc:spChg chg="mod">
            <ac:chgData name="Linda B. Scallan" userId="6e4ed483-2f4d-432c-bcc2-2e3955e62a14" providerId="ADAL" clId="{AE01DB3F-4C1F-4D7A-9723-5D370027D30A}" dt="2019-08-20T20:51:09.341" v="152"/>
            <ac:spMkLst>
              <pc:docMk/>
              <pc:sldMasterMk cId="250104341" sldId="2147483673"/>
              <pc:sldLayoutMk cId="771084168" sldId="2147483674"/>
              <ac:spMk id="3" creationId="{00000000-0000-0000-0000-000000000000}"/>
            </ac:spMkLst>
          </pc:spChg>
        </pc:sldLayoutChg>
        <pc:sldLayoutChg chg="modSp">
          <pc:chgData name="Linda B. Scallan" userId="6e4ed483-2f4d-432c-bcc2-2e3955e62a14" providerId="ADAL" clId="{AE01DB3F-4C1F-4D7A-9723-5D370027D30A}" dt="2019-08-20T20:51:09.341" v="152"/>
          <pc:sldLayoutMkLst>
            <pc:docMk/>
            <pc:sldMasterMk cId="250104341" sldId="2147483673"/>
            <pc:sldLayoutMk cId="2354885161" sldId="2147483676"/>
          </pc:sldLayoutMkLst>
          <pc:spChg chg="mod">
            <ac:chgData name="Linda B. Scallan" userId="6e4ed483-2f4d-432c-bcc2-2e3955e62a14" providerId="ADAL" clId="{AE01DB3F-4C1F-4D7A-9723-5D370027D30A}" dt="2019-08-20T20:51:09.341" v="152"/>
            <ac:spMkLst>
              <pc:docMk/>
              <pc:sldMasterMk cId="250104341" sldId="2147483673"/>
              <pc:sldLayoutMk cId="2354885161" sldId="2147483676"/>
              <ac:spMk id="2" creationId="{00000000-0000-0000-0000-000000000000}"/>
            </ac:spMkLst>
          </pc:spChg>
          <pc:spChg chg="mod">
            <ac:chgData name="Linda B. Scallan" userId="6e4ed483-2f4d-432c-bcc2-2e3955e62a14" providerId="ADAL" clId="{AE01DB3F-4C1F-4D7A-9723-5D370027D30A}" dt="2019-08-20T20:51:09.341" v="152"/>
            <ac:spMkLst>
              <pc:docMk/>
              <pc:sldMasterMk cId="250104341" sldId="2147483673"/>
              <pc:sldLayoutMk cId="2354885161" sldId="2147483676"/>
              <ac:spMk id="3" creationId="{00000000-0000-0000-0000-000000000000}"/>
            </ac:spMkLst>
          </pc:spChg>
        </pc:sldLayoutChg>
        <pc:sldLayoutChg chg="modSp">
          <pc:chgData name="Linda B. Scallan" userId="6e4ed483-2f4d-432c-bcc2-2e3955e62a14" providerId="ADAL" clId="{AE01DB3F-4C1F-4D7A-9723-5D370027D30A}" dt="2019-08-20T20:51:09.341" v="152"/>
          <pc:sldLayoutMkLst>
            <pc:docMk/>
            <pc:sldMasterMk cId="250104341" sldId="2147483673"/>
            <pc:sldLayoutMk cId="2715228235" sldId="2147483677"/>
          </pc:sldLayoutMkLst>
          <pc:spChg chg="mod">
            <ac:chgData name="Linda B. Scallan" userId="6e4ed483-2f4d-432c-bcc2-2e3955e62a14" providerId="ADAL" clId="{AE01DB3F-4C1F-4D7A-9723-5D370027D30A}" dt="2019-08-20T20:51:09.341" v="152"/>
            <ac:spMkLst>
              <pc:docMk/>
              <pc:sldMasterMk cId="250104341" sldId="2147483673"/>
              <pc:sldLayoutMk cId="2715228235" sldId="2147483677"/>
              <ac:spMk id="3" creationId="{00000000-0000-0000-0000-000000000000}"/>
            </ac:spMkLst>
          </pc:spChg>
          <pc:spChg chg="mod">
            <ac:chgData name="Linda B. Scallan" userId="6e4ed483-2f4d-432c-bcc2-2e3955e62a14" providerId="ADAL" clId="{AE01DB3F-4C1F-4D7A-9723-5D370027D30A}" dt="2019-08-20T20:51:09.341" v="152"/>
            <ac:spMkLst>
              <pc:docMk/>
              <pc:sldMasterMk cId="250104341" sldId="2147483673"/>
              <pc:sldLayoutMk cId="2715228235" sldId="2147483677"/>
              <ac:spMk id="4" creationId="{00000000-0000-0000-0000-000000000000}"/>
            </ac:spMkLst>
          </pc:spChg>
        </pc:sldLayoutChg>
        <pc:sldLayoutChg chg="modSp">
          <pc:chgData name="Linda B. Scallan" userId="6e4ed483-2f4d-432c-bcc2-2e3955e62a14" providerId="ADAL" clId="{AE01DB3F-4C1F-4D7A-9723-5D370027D30A}" dt="2019-08-20T20:51:09.341" v="152"/>
          <pc:sldLayoutMkLst>
            <pc:docMk/>
            <pc:sldMasterMk cId="250104341" sldId="2147483673"/>
            <pc:sldLayoutMk cId="2898963499" sldId="2147483678"/>
          </pc:sldLayoutMkLst>
          <pc:spChg chg="mod">
            <ac:chgData name="Linda B. Scallan" userId="6e4ed483-2f4d-432c-bcc2-2e3955e62a14" providerId="ADAL" clId="{AE01DB3F-4C1F-4D7A-9723-5D370027D30A}" dt="2019-08-20T20:51:09.341" v="152"/>
            <ac:spMkLst>
              <pc:docMk/>
              <pc:sldMasterMk cId="250104341" sldId="2147483673"/>
              <pc:sldLayoutMk cId="2898963499" sldId="2147483678"/>
              <ac:spMk id="2" creationId="{00000000-0000-0000-0000-000000000000}"/>
            </ac:spMkLst>
          </pc:spChg>
          <pc:spChg chg="mod">
            <ac:chgData name="Linda B. Scallan" userId="6e4ed483-2f4d-432c-bcc2-2e3955e62a14" providerId="ADAL" clId="{AE01DB3F-4C1F-4D7A-9723-5D370027D30A}" dt="2019-08-20T20:51:09.341" v="152"/>
            <ac:spMkLst>
              <pc:docMk/>
              <pc:sldMasterMk cId="250104341" sldId="2147483673"/>
              <pc:sldLayoutMk cId="2898963499" sldId="2147483678"/>
              <ac:spMk id="3" creationId="{00000000-0000-0000-0000-000000000000}"/>
            </ac:spMkLst>
          </pc:spChg>
          <pc:spChg chg="mod">
            <ac:chgData name="Linda B. Scallan" userId="6e4ed483-2f4d-432c-bcc2-2e3955e62a14" providerId="ADAL" clId="{AE01DB3F-4C1F-4D7A-9723-5D370027D30A}" dt="2019-08-20T20:51:09.341" v="152"/>
            <ac:spMkLst>
              <pc:docMk/>
              <pc:sldMasterMk cId="250104341" sldId="2147483673"/>
              <pc:sldLayoutMk cId="2898963499" sldId="2147483678"/>
              <ac:spMk id="4" creationId="{00000000-0000-0000-0000-000000000000}"/>
            </ac:spMkLst>
          </pc:spChg>
          <pc:spChg chg="mod">
            <ac:chgData name="Linda B. Scallan" userId="6e4ed483-2f4d-432c-bcc2-2e3955e62a14" providerId="ADAL" clId="{AE01DB3F-4C1F-4D7A-9723-5D370027D30A}" dt="2019-08-20T20:51:09.341" v="152"/>
            <ac:spMkLst>
              <pc:docMk/>
              <pc:sldMasterMk cId="250104341" sldId="2147483673"/>
              <pc:sldLayoutMk cId="2898963499" sldId="2147483678"/>
              <ac:spMk id="5" creationId="{00000000-0000-0000-0000-000000000000}"/>
            </ac:spMkLst>
          </pc:spChg>
          <pc:spChg chg="mod">
            <ac:chgData name="Linda B. Scallan" userId="6e4ed483-2f4d-432c-bcc2-2e3955e62a14" providerId="ADAL" clId="{AE01DB3F-4C1F-4D7A-9723-5D370027D30A}" dt="2019-08-20T20:51:09.341" v="152"/>
            <ac:spMkLst>
              <pc:docMk/>
              <pc:sldMasterMk cId="250104341" sldId="2147483673"/>
              <pc:sldLayoutMk cId="2898963499" sldId="2147483678"/>
              <ac:spMk id="6" creationId="{00000000-0000-0000-0000-000000000000}"/>
            </ac:spMkLst>
          </pc:spChg>
        </pc:sldLayoutChg>
        <pc:sldLayoutChg chg="modSp">
          <pc:chgData name="Linda B. Scallan" userId="6e4ed483-2f4d-432c-bcc2-2e3955e62a14" providerId="ADAL" clId="{AE01DB3F-4C1F-4D7A-9723-5D370027D30A}" dt="2019-08-20T20:51:09.341" v="152"/>
          <pc:sldLayoutMkLst>
            <pc:docMk/>
            <pc:sldMasterMk cId="250104341" sldId="2147483673"/>
            <pc:sldLayoutMk cId="3870489843" sldId="2147483681"/>
          </pc:sldLayoutMkLst>
          <pc:spChg chg="mod">
            <ac:chgData name="Linda B. Scallan" userId="6e4ed483-2f4d-432c-bcc2-2e3955e62a14" providerId="ADAL" clId="{AE01DB3F-4C1F-4D7A-9723-5D370027D30A}" dt="2019-08-20T20:51:09.341" v="152"/>
            <ac:spMkLst>
              <pc:docMk/>
              <pc:sldMasterMk cId="250104341" sldId="2147483673"/>
              <pc:sldLayoutMk cId="3870489843" sldId="2147483681"/>
              <ac:spMk id="2" creationId="{00000000-0000-0000-0000-000000000000}"/>
            </ac:spMkLst>
          </pc:spChg>
          <pc:spChg chg="mod">
            <ac:chgData name="Linda B. Scallan" userId="6e4ed483-2f4d-432c-bcc2-2e3955e62a14" providerId="ADAL" clId="{AE01DB3F-4C1F-4D7A-9723-5D370027D30A}" dt="2019-08-20T20:51:09.341" v="152"/>
            <ac:spMkLst>
              <pc:docMk/>
              <pc:sldMasterMk cId="250104341" sldId="2147483673"/>
              <pc:sldLayoutMk cId="3870489843" sldId="2147483681"/>
              <ac:spMk id="3" creationId="{00000000-0000-0000-0000-000000000000}"/>
            </ac:spMkLst>
          </pc:spChg>
          <pc:spChg chg="mod">
            <ac:chgData name="Linda B. Scallan" userId="6e4ed483-2f4d-432c-bcc2-2e3955e62a14" providerId="ADAL" clId="{AE01DB3F-4C1F-4D7A-9723-5D370027D30A}" dt="2019-08-20T20:51:09.341" v="152"/>
            <ac:spMkLst>
              <pc:docMk/>
              <pc:sldMasterMk cId="250104341" sldId="2147483673"/>
              <pc:sldLayoutMk cId="3870489843" sldId="2147483681"/>
              <ac:spMk id="4" creationId="{00000000-0000-0000-0000-000000000000}"/>
            </ac:spMkLst>
          </pc:spChg>
        </pc:sldLayoutChg>
        <pc:sldLayoutChg chg="modSp">
          <pc:chgData name="Linda B. Scallan" userId="6e4ed483-2f4d-432c-bcc2-2e3955e62a14" providerId="ADAL" clId="{AE01DB3F-4C1F-4D7A-9723-5D370027D30A}" dt="2019-08-20T20:51:09.341" v="152"/>
          <pc:sldLayoutMkLst>
            <pc:docMk/>
            <pc:sldMasterMk cId="250104341" sldId="2147483673"/>
            <pc:sldLayoutMk cId="2824981692" sldId="2147483682"/>
          </pc:sldLayoutMkLst>
          <pc:spChg chg="mod">
            <ac:chgData name="Linda B. Scallan" userId="6e4ed483-2f4d-432c-bcc2-2e3955e62a14" providerId="ADAL" clId="{AE01DB3F-4C1F-4D7A-9723-5D370027D30A}" dt="2019-08-20T20:51:09.341" v="152"/>
            <ac:spMkLst>
              <pc:docMk/>
              <pc:sldMasterMk cId="250104341" sldId="2147483673"/>
              <pc:sldLayoutMk cId="2824981692" sldId="2147483682"/>
              <ac:spMk id="2" creationId="{00000000-0000-0000-0000-000000000000}"/>
            </ac:spMkLst>
          </pc:spChg>
          <pc:spChg chg="mod">
            <ac:chgData name="Linda B. Scallan" userId="6e4ed483-2f4d-432c-bcc2-2e3955e62a14" providerId="ADAL" clId="{AE01DB3F-4C1F-4D7A-9723-5D370027D30A}" dt="2019-08-20T20:51:09.341" v="152"/>
            <ac:spMkLst>
              <pc:docMk/>
              <pc:sldMasterMk cId="250104341" sldId="2147483673"/>
              <pc:sldLayoutMk cId="2824981692" sldId="2147483682"/>
              <ac:spMk id="3" creationId="{00000000-0000-0000-0000-000000000000}"/>
            </ac:spMkLst>
          </pc:spChg>
          <pc:spChg chg="mod">
            <ac:chgData name="Linda B. Scallan" userId="6e4ed483-2f4d-432c-bcc2-2e3955e62a14" providerId="ADAL" clId="{AE01DB3F-4C1F-4D7A-9723-5D370027D30A}" dt="2019-08-20T20:51:09.341" v="152"/>
            <ac:spMkLst>
              <pc:docMk/>
              <pc:sldMasterMk cId="250104341" sldId="2147483673"/>
              <pc:sldLayoutMk cId="2824981692" sldId="2147483682"/>
              <ac:spMk id="4" creationId="{00000000-0000-0000-0000-000000000000}"/>
            </ac:spMkLst>
          </pc:spChg>
        </pc:sldLayoutChg>
        <pc:sldLayoutChg chg="modSp">
          <pc:chgData name="Linda B. Scallan" userId="6e4ed483-2f4d-432c-bcc2-2e3955e62a14" providerId="ADAL" clId="{AE01DB3F-4C1F-4D7A-9723-5D370027D30A}" dt="2019-08-20T20:51:09.341" v="152"/>
          <pc:sldLayoutMkLst>
            <pc:docMk/>
            <pc:sldMasterMk cId="250104341" sldId="2147483673"/>
            <pc:sldLayoutMk cId="4022739651" sldId="2147483684"/>
          </pc:sldLayoutMkLst>
          <pc:spChg chg="mod">
            <ac:chgData name="Linda B. Scallan" userId="6e4ed483-2f4d-432c-bcc2-2e3955e62a14" providerId="ADAL" clId="{AE01DB3F-4C1F-4D7A-9723-5D370027D30A}" dt="2019-08-20T20:51:09.341" v="152"/>
            <ac:spMkLst>
              <pc:docMk/>
              <pc:sldMasterMk cId="250104341" sldId="2147483673"/>
              <pc:sldLayoutMk cId="4022739651" sldId="2147483684"/>
              <ac:spMk id="2" creationId="{00000000-0000-0000-0000-000000000000}"/>
            </ac:spMkLst>
          </pc:spChg>
          <pc:spChg chg="mod">
            <ac:chgData name="Linda B. Scallan" userId="6e4ed483-2f4d-432c-bcc2-2e3955e62a14" providerId="ADAL" clId="{AE01DB3F-4C1F-4D7A-9723-5D370027D30A}" dt="2019-08-20T20:51:09.341" v="152"/>
            <ac:spMkLst>
              <pc:docMk/>
              <pc:sldMasterMk cId="250104341" sldId="2147483673"/>
              <pc:sldLayoutMk cId="4022739651" sldId="2147483684"/>
              <ac:spMk id="3" creationId="{00000000-0000-0000-0000-000000000000}"/>
            </ac:spMkLst>
          </pc:spChg>
        </pc:sldLayoutChg>
      </pc:sldMasterChg>
      <pc:sldMasterChg chg="modSp add del addSldLayout delSldLayout modSldLayout">
        <pc:chgData name="Linda B. Scallan" userId="6e4ed483-2f4d-432c-bcc2-2e3955e62a14" providerId="ADAL" clId="{AE01DB3F-4C1F-4D7A-9723-5D370027D30A}" dt="2019-08-21T15:42:25.557" v="268" actId="2696"/>
        <pc:sldMasterMkLst>
          <pc:docMk/>
          <pc:sldMasterMk cId="2250217761" sldId="2147483685"/>
        </pc:sldMasterMkLst>
        <pc:spChg chg="mod">
          <ac:chgData name="Linda B. Scallan" userId="6e4ed483-2f4d-432c-bcc2-2e3955e62a14" providerId="ADAL" clId="{AE01DB3F-4C1F-4D7A-9723-5D370027D30A}" dt="2019-08-20T20:51:26.132" v="154"/>
          <ac:spMkLst>
            <pc:docMk/>
            <pc:sldMasterMk cId="2250217761" sldId="2147483685"/>
            <ac:spMk id="2" creationId="{00000000-0000-0000-0000-000000000000}"/>
          </ac:spMkLst>
        </pc:spChg>
        <pc:spChg chg="mod">
          <ac:chgData name="Linda B. Scallan" userId="6e4ed483-2f4d-432c-bcc2-2e3955e62a14" providerId="ADAL" clId="{AE01DB3F-4C1F-4D7A-9723-5D370027D30A}" dt="2019-08-20T20:51:26.132" v="154"/>
          <ac:spMkLst>
            <pc:docMk/>
            <pc:sldMasterMk cId="2250217761" sldId="2147483685"/>
            <ac:spMk id="3" creationId="{00000000-0000-0000-0000-000000000000}"/>
          </ac:spMkLst>
        </pc:spChg>
        <pc:spChg chg="mod">
          <ac:chgData name="Linda B. Scallan" userId="6e4ed483-2f4d-432c-bcc2-2e3955e62a14" providerId="ADAL" clId="{AE01DB3F-4C1F-4D7A-9723-5D370027D30A}" dt="2019-08-20T20:51:26.132" v="154"/>
          <ac:spMkLst>
            <pc:docMk/>
            <pc:sldMasterMk cId="2250217761" sldId="2147483685"/>
            <ac:spMk id="4" creationId="{00000000-0000-0000-0000-000000000000}"/>
          </ac:spMkLst>
        </pc:spChg>
        <pc:spChg chg="mod">
          <ac:chgData name="Linda B. Scallan" userId="6e4ed483-2f4d-432c-bcc2-2e3955e62a14" providerId="ADAL" clId="{AE01DB3F-4C1F-4D7A-9723-5D370027D30A}" dt="2019-08-20T20:51:26.132" v="154"/>
          <ac:spMkLst>
            <pc:docMk/>
            <pc:sldMasterMk cId="2250217761" sldId="2147483685"/>
            <ac:spMk id="5" creationId="{00000000-0000-0000-0000-000000000000}"/>
          </ac:spMkLst>
        </pc:spChg>
        <pc:spChg chg="mod">
          <ac:chgData name="Linda B. Scallan" userId="6e4ed483-2f4d-432c-bcc2-2e3955e62a14" providerId="ADAL" clId="{AE01DB3F-4C1F-4D7A-9723-5D370027D30A}" dt="2019-08-20T20:51:26.132" v="154"/>
          <ac:spMkLst>
            <pc:docMk/>
            <pc:sldMasterMk cId="2250217761" sldId="2147483685"/>
            <ac:spMk id="6" creationId="{00000000-0000-0000-0000-000000000000}"/>
          </ac:spMkLst>
        </pc:spChg>
        <pc:sldLayoutChg chg="modSp add del">
          <pc:chgData name="Linda B. Scallan" userId="6e4ed483-2f4d-432c-bcc2-2e3955e62a14" providerId="ADAL" clId="{AE01DB3F-4C1F-4D7A-9723-5D370027D30A}" dt="2019-08-21T15:42:25.557" v="268" actId="2696"/>
          <pc:sldLayoutMkLst>
            <pc:docMk/>
            <pc:sldMasterMk cId="2250217761" sldId="2147483685"/>
            <pc:sldLayoutMk cId="3445253803" sldId="2147483686"/>
          </pc:sldLayoutMkLst>
          <pc:spChg chg="mod">
            <ac:chgData name="Linda B. Scallan" userId="6e4ed483-2f4d-432c-bcc2-2e3955e62a14" providerId="ADAL" clId="{AE01DB3F-4C1F-4D7A-9723-5D370027D30A}" dt="2019-08-20T20:51:26.132" v="154"/>
            <ac:spMkLst>
              <pc:docMk/>
              <pc:sldMasterMk cId="2250217761" sldId="2147483685"/>
              <pc:sldLayoutMk cId="3445253803" sldId="2147483686"/>
              <ac:spMk id="2" creationId="{00000000-0000-0000-0000-000000000000}"/>
            </ac:spMkLst>
          </pc:spChg>
          <pc:spChg chg="mod">
            <ac:chgData name="Linda B. Scallan" userId="6e4ed483-2f4d-432c-bcc2-2e3955e62a14" providerId="ADAL" clId="{AE01DB3F-4C1F-4D7A-9723-5D370027D30A}" dt="2019-08-20T20:51:26.132" v="154"/>
            <ac:spMkLst>
              <pc:docMk/>
              <pc:sldMasterMk cId="2250217761" sldId="2147483685"/>
              <pc:sldLayoutMk cId="3445253803" sldId="2147483686"/>
              <ac:spMk id="3" creationId="{00000000-0000-0000-0000-000000000000}"/>
            </ac:spMkLst>
          </pc:spChg>
        </pc:sldLayoutChg>
        <pc:sldLayoutChg chg="add del">
          <pc:chgData name="Linda B. Scallan" userId="6e4ed483-2f4d-432c-bcc2-2e3955e62a14" providerId="ADAL" clId="{AE01DB3F-4C1F-4D7A-9723-5D370027D30A}" dt="2019-08-21T15:42:25.557" v="267" actId="2696"/>
          <pc:sldLayoutMkLst>
            <pc:docMk/>
            <pc:sldMasterMk cId="2250217761" sldId="2147483685"/>
            <pc:sldLayoutMk cId="4250631878" sldId="2147483687"/>
          </pc:sldLayoutMkLst>
        </pc:sldLayoutChg>
        <pc:sldLayoutChg chg="modSp add del">
          <pc:chgData name="Linda B. Scallan" userId="6e4ed483-2f4d-432c-bcc2-2e3955e62a14" providerId="ADAL" clId="{AE01DB3F-4C1F-4D7A-9723-5D370027D30A}" dt="2019-08-21T15:42:25.557" v="266" actId="2696"/>
          <pc:sldLayoutMkLst>
            <pc:docMk/>
            <pc:sldMasterMk cId="2250217761" sldId="2147483685"/>
            <pc:sldLayoutMk cId="1849928298" sldId="2147483688"/>
          </pc:sldLayoutMkLst>
          <pc:spChg chg="mod">
            <ac:chgData name="Linda B. Scallan" userId="6e4ed483-2f4d-432c-bcc2-2e3955e62a14" providerId="ADAL" clId="{AE01DB3F-4C1F-4D7A-9723-5D370027D30A}" dt="2019-08-20T20:51:26.132" v="154"/>
            <ac:spMkLst>
              <pc:docMk/>
              <pc:sldMasterMk cId="2250217761" sldId="2147483685"/>
              <pc:sldLayoutMk cId="1849928298" sldId="2147483688"/>
              <ac:spMk id="2" creationId="{00000000-0000-0000-0000-000000000000}"/>
            </ac:spMkLst>
          </pc:spChg>
          <pc:spChg chg="mod">
            <ac:chgData name="Linda B. Scallan" userId="6e4ed483-2f4d-432c-bcc2-2e3955e62a14" providerId="ADAL" clId="{AE01DB3F-4C1F-4D7A-9723-5D370027D30A}" dt="2019-08-20T20:51:26.132" v="154"/>
            <ac:spMkLst>
              <pc:docMk/>
              <pc:sldMasterMk cId="2250217761" sldId="2147483685"/>
              <pc:sldLayoutMk cId="1849928298" sldId="2147483688"/>
              <ac:spMk id="3" creationId="{00000000-0000-0000-0000-000000000000}"/>
            </ac:spMkLst>
          </pc:spChg>
        </pc:sldLayoutChg>
        <pc:sldLayoutChg chg="modSp add del">
          <pc:chgData name="Linda B. Scallan" userId="6e4ed483-2f4d-432c-bcc2-2e3955e62a14" providerId="ADAL" clId="{AE01DB3F-4C1F-4D7A-9723-5D370027D30A}" dt="2019-08-21T15:42:25.557" v="265" actId="2696"/>
          <pc:sldLayoutMkLst>
            <pc:docMk/>
            <pc:sldMasterMk cId="2250217761" sldId="2147483685"/>
            <pc:sldLayoutMk cId="1633459450" sldId="2147483689"/>
          </pc:sldLayoutMkLst>
          <pc:spChg chg="mod">
            <ac:chgData name="Linda B. Scallan" userId="6e4ed483-2f4d-432c-bcc2-2e3955e62a14" providerId="ADAL" clId="{AE01DB3F-4C1F-4D7A-9723-5D370027D30A}" dt="2019-08-20T20:51:26.132" v="154"/>
            <ac:spMkLst>
              <pc:docMk/>
              <pc:sldMasterMk cId="2250217761" sldId="2147483685"/>
              <pc:sldLayoutMk cId="1633459450" sldId="2147483689"/>
              <ac:spMk id="3" creationId="{00000000-0000-0000-0000-000000000000}"/>
            </ac:spMkLst>
          </pc:spChg>
          <pc:spChg chg="mod">
            <ac:chgData name="Linda B. Scallan" userId="6e4ed483-2f4d-432c-bcc2-2e3955e62a14" providerId="ADAL" clId="{AE01DB3F-4C1F-4D7A-9723-5D370027D30A}" dt="2019-08-20T20:51:26.132" v="154"/>
            <ac:spMkLst>
              <pc:docMk/>
              <pc:sldMasterMk cId="2250217761" sldId="2147483685"/>
              <pc:sldLayoutMk cId="1633459450" sldId="2147483689"/>
              <ac:spMk id="4" creationId="{00000000-0000-0000-0000-000000000000}"/>
            </ac:spMkLst>
          </pc:spChg>
        </pc:sldLayoutChg>
        <pc:sldLayoutChg chg="modSp add del">
          <pc:chgData name="Linda B. Scallan" userId="6e4ed483-2f4d-432c-bcc2-2e3955e62a14" providerId="ADAL" clId="{AE01DB3F-4C1F-4D7A-9723-5D370027D30A}" dt="2019-08-21T15:42:25.557" v="264" actId="2696"/>
          <pc:sldLayoutMkLst>
            <pc:docMk/>
            <pc:sldMasterMk cId="2250217761" sldId="2147483685"/>
            <pc:sldLayoutMk cId="2878367903" sldId="2147483690"/>
          </pc:sldLayoutMkLst>
          <pc:spChg chg="mod">
            <ac:chgData name="Linda B. Scallan" userId="6e4ed483-2f4d-432c-bcc2-2e3955e62a14" providerId="ADAL" clId="{AE01DB3F-4C1F-4D7A-9723-5D370027D30A}" dt="2019-08-20T20:51:26.132" v="154"/>
            <ac:spMkLst>
              <pc:docMk/>
              <pc:sldMasterMk cId="2250217761" sldId="2147483685"/>
              <pc:sldLayoutMk cId="2878367903" sldId="2147483690"/>
              <ac:spMk id="2" creationId="{00000000-0000-0000-0000-000000000000}"/>
            </ac:spMkLst>
          </pc:spChg>
          <pc:spChg chg="mod">
            <ac:chgData name="Linda B. Scallan" userId="6e4ed483-2f4d-432c-bcc2-2e3955e62a14" providerId="ADAL" clId="{AE01DB3F-4C1F-4D7A-9723-5D370027D30A}" dt="2019-08-20T20:51:26.132" v="154"/>
            <ac:spMkLst>
              <pc:docMk/>
              <pc:sldMasterMk cId="2250217761" sldId="2147483685"/>
              <pc:sldLayoutMk cId="2878367903" sldId="2147483690"/>
              <ac:spMk id="3" creationId="{00000000-0000-0000-0000-000000000000}"/>
            </ac:spMkLst>
          </pc:spChg>
          <pc:spChg chg="mod">
            <ac:chgData name="Linda B. Scallan" userId="6e4ed483-2f4d-432c-bcc2-2e3955e62a14" providerId="ADAL" clId="{AE01DB3F-4C1F-4D7A-9723-5D370027D30A}" dt="2019-08-20T20:51:26.132" v="154"/>
            <ac:spMkLst>
              <pc:docMk/>
              <pc:sldMasterMk cId="2250217761" sldId="2147483685"/>
              <pc:sldLayoutMk cId="2878367903" sldId="2147483690"/>
              <ac:spMk id="4" creationId="{00000000-0000-0000-0000-000000000000}"/>
            </ac:spMkLst>
          </pc:spChg>
          <pc:spChg chg="mod">
            <ac:chgData name="Linda B. Scallan" userId="6e4ed483-2f4d-432c-bcc2-2e3955e62a14" providerId="ADAL" clId="{AE01DB3F-4C1F-4D7A-9723-5D370027D30A}" dt="2019-08-20T20:51:26.132" v="154"/>
            <ac:spMkLst>
              <pc:docMk/>
              <pc:sldMasterMk cId="2250217761" sldId="2147483685"/>
              <pc:sldLayoutMk cId="2878367903" sldId="2147483690"/>
              <ac:spMk id="5" creationId="{00000000-0000-0000-0000-000000000000}"/>
            </ac:spMkLst>
          </pc:spChg>
          <pc:spChg chg="mod">
            <ac:chgData name="Linda B. Scallan" userId="6e4ed483-2f4d-432c-bcc2-2e3955e62a14" providerId="ADAL" clId="{AE01DB3F-4C1F-4D7A-9723-5D370027D30A}" dt="2019-08-20T20:51:26.132" v="154"/>
            <ac:spMkLst>
              <pc:docMk/>
              <pc:sldMasterMk cId="2250217761" sldId="2147483685"/>
              <pc:sldLayoutMk cId="2878367903" sldId="2147483690"/>
              <ac:spMk id="6" creationId="{00000000-0000-0000-0000-000000000000}"/>
            </ac:spMkLst>
          </pc:spChg>
        </pc:sldLayoutChg>
        <pc:sldLayoutChg chg="add del">
          <pc:chgData name="Linda B. Scallan" userId="6e4ed483-2f4d-432c-bcc2-2e3955e62a14" providerId="ADAL" clId="{AE01DB3F-4C1F-4D7A-9723-5D370027D30A}" dt="2019-08-21T15:42:25.557" v="263" actId="2696"/>
          <pc:sldLayoutMkLst>
            <pc:docMk/>
            <pc:sldMasterMk cId="2250217761" sldId="2147483685"/>
            <pc:sldLayoutMk cId="3467051403" sldId="2147483691"/>
          </pc:sldLayoutMkLst>
        </pc:sldLayoutChg>
        <pc:sldLayoutChg chg="add del">
          <pc:chgData name="Linda B. Scallan" userId="6e4ed483-2f4d-432c-bcc2-2e3955e62a14" providerId="ADAL" clId="{AE01DB3F-4C1F-4D7A-9723-5D370027D30A}" dt="2019-08-21T15:42:25.557" v="262" actId="2696"/>
          <pc:sldLayoutMkLst>
            <pc:docMk/>
            <pc:sldMasterMk cId="2250217761" sldId="2147483685"/>
            <pc:sldLayoutMk cId="3215045358" sldId="2147483692"/>
          </pc:sldLayoutMkLst>
        </pc:sldLayoutChg>
        <pc:sldLayoutChg chg="modSp add del">
          <pc:chgData name="Linda B. Scallan" userId="6e4ed483-2f4d-432c-bcc2-2e3955e62a14" providerId="ADAL" clId="{AE01DB3F-4C1F-4D7A-9723-5D370027D30A}" dt="2019-08-21T15:42:25.557" v="261" actId="2696"/>
          <pc:sldLayoutMkLst>
            <pc:docMk/>
            <pc:sldMasterMk cId="2250217761" sldId="2147483685"/>
            <pc:sldLayoutMk cId="385431741" sldId="2147483693"/>
          </pc:sldLayoutMkLst>
          <pc:spChg chg="mod">
            <ac:chgData name="Linda B. Scallan" userId="6e4ed483-2f4d-432c-bcc2-2e3955e62a14" providerId="ADAL" clId="{AE01DB3F-4C1F-4D7A-9723-5D370027D30A}" dt="2019-08-20T20:51:26.132" v="154"/>
            <ac:spMkLst>
              <pc:docMk/>
              <pc:sldMasterMk cId="2250217761" sldId="2147483685"/>
              <pc:sldLayoutMk cId="385431741" sldId="2147483693"/>
              <ac:spMk id="2" creationId="{00000000-0000-0000-0000-000000000000}"/>
            </ac:spMkLst>
          </pc:spChg>
          <pc:spChg chg="mod">
            <ac:chgData name="Linda B. Scallan" userId="6e4ed483-2f4d-432c-bcc2-2e3955e62a14" providerId="ADAL" clId="{AE01DB3F-4C1F-4D7A-9723-5D370027D30A}" dt="2019-08-20T20:51:26.132" v="154"/>
            <ac:spMkLst>
              <pc:docMk/>
              <pc:sldMasterMk cId="2250217761" sldId="2147483685"/>
              <pc:sldLayoutMk cId="385431741" sldId="2147483693"/>
              <ac:spMk id="3" creationId="{00000000-0000-0000-0000-000000000000}"/>
            </ac:spMkLst>
          </pc:spChg>
          <pc:spChg chg="mod">
            <ac:chgData name="Linda B. Scallan" userId="6e4ed483-2f4d-432c-bcc2-2e3955e62a14" providerId="ADAL" clId="{AE01DB3F-4C1F-4D7A-9723-5D370027D30A}" dt="2019-08-20T20:51:26.132" v="154"/>
            <ac:spMkLst>
              <pc:docMk/>
              <pc:sldMasterMk cId="2250217761" sldId="2147483685"/>
              <pc:sldLayoutMk cId="385431741" sldId="2147483693"/>
              <ac:spMk id="4" creationId="{00000000-0000-0000-0000-000000000000}"/>
            </ac:spMkLst>
          </pc:spChg>
        </pc:sldLayoutChg>
        <pc:sldLayoutChg chg="modSp add del">
          <pc:chgData name="Linda B. Scallan" userId="6e4ed483-2f4d-432c-bcc2-2e3955e62a14" providerId="ADAL" clId="{AE01DB3F-4C1F-4D7A-9723-5D370027D30A}" dt="2019-08-21T15:42:25.557" v="260" actId="2696"/>
          <pc:sldLayoutMkLst>
            <pc:docMk/>
            <pc:sldMasterMk cId="2250217761" sldId="2147483685"/>
            <pc:sldLayoutMk cId="3199569166" sldId="2147483694"/>
          </pc:sldLayoutMkLst>
          <pc:spChg chg="mod">
            <ac:chgData name="Linda B. Scallan" userId="6e4ed483-2f4d-432c-bcc2-2e3955e62a14" providerId="ADAL" clId="{AE01DB3F-4C1F-4D7A-9723-5D370027D30A}" dt="2019-08-20T20:51:26.132" v="154"/>
            <ac:spMkLst>
              <pc:docMk/>
              <pc:sldMasterMk cId="2250217761" sldId="2147483685"/>
              <pc:sldLayoutMk cId="3199569166" sldId="2147483694"/>
              <ac:spMk id="2" creationId="{00000000-0000-0000-0000-000000000000}"/>
            </ac:spMkLst>
          </pc:spChg>
          <pc:spChg chg="mod">
            <ac:chgData name="Linda B. Scallan" userId="6e4ed483-2f4d-432c-bcc2-2e3955e62a14" providerId="ADAL" clId="{AE01DB3F-4C1F-4D7A-9723-5D370027D30A}" dt="2019-08-20T20:51:26.132" v="154"/>
            <ac:spMkLst>
              <pc:docMk/>
              <pc:sldMasterMk cId="2250217761" sldId="2147483685"/>
              <pc:sldLayoutMk cId="3199569166" sldId="2147483694"/>
              <ac:spMk id="3" creationId="{00000000-0000-0000-0000-000000000000}"/>
            </ac:spMkLst>
          </pc:spChg>
          <pc:spChg chg="mod">
            <ac:chgData name="Linda B. Scallan" userId="6e4ed483-2f4d-432c-bcc2-2e3955e62a14" providerId="ADAL" clId="{AE01DB3F-4C1F-4D7A-9723-5D370027D30A}" dt="2019-08-20T20:51:26.132" v="154"/>
            <ac:spMkLst>
              <pc:docMk/>
              <pc:sldMasterMk cId="2250217761" sldId="2147483685"/>
              <pc:sldLayoutMk cId="3199569166" sldId="2147483694"/>
              <ac:spMk id="4" creationId="{00000000-0000-0000-0000-000000000000}"/>
            </ac:spMkLst>
          </pc:spChg>
        </pc:sldLayoutChg>
        <pc:sldLayoutChg chg="add del">
          <pc:chgData name="Linda B. Scallan" userId="6e4ed483-2f4d-432c-bcc2-2e3955e62a14" providerId="ADAL" clId="{AE01DB3F-4C1F-4D7A-9723-5D370027D30A}" dt="2019-08-21T15:42:25.557" v="259" actId="2696"/>
          <pc:sldLayoutMkLst>
            <pc:docMk/>
            <pc:sldMasterMk cId="2250217761" sldId="2147483685"/>
            <pc:sldLayoutMk cId="1575503346" sldId="2147483695"/>
          </pc:sldLayoutMkLst>
        </pc:sldLayoutChg>
        <pc:sldLayoutChg chg="modSp add del">
          <pc:chgData name="Linda B. Scallan" userId="6e4ed483-2f4d-432c-bcc2-2e3955e62a14" providerId="ADAL" clId="{AE01DB3F-4C1F-4D7A-9723-5D370027D30A}" dt="2019-08-21T15:42:25.557" v="258" actId="2696"/>
          <pc:sldLayoutMkLst>
            <pc:docMk/>
            <pc:sldMasterMk cId="2250217761" sldId="2147483685"/>
            <pc:sldLayoutMk cId="1855095412" sldId="2147483696"/>
          </pc:sldLayoutMkLst>
          <pc:spChg chg="mod">
            <ac:chgData name="Linda B. Scallan" userId="6e4ed483-2f4d-432c-bcc2-2e3955e62a14" providerId="ADAL" clId="{AE01DB3F-4C1F-4D7A-9723-5D370027D30A}" dt="2019-08-20T20:51:26.132" v="154"/>
            <ac:spMkLst>
              <pc:docMk/>
              <pc:sldMasterMk cId="2250217761" sldId="2147483685"/>
              <pc:sldLayoutMk cId="1855095412" sldId="2147483696"/>
              <ac:spMk id="2" creationId="{00000000-0000-0000-0000-000000000000}"/>
            </ac:spMkLst>
          </pc:spChg>
          <pc:spChg chg="mod">
            <ac:chgData name="Linda B. Scallan" userId="6e4ed483-2f4d-432c-bcc2-2e3955e62a14" providerId="ADAL" clId="{AE01DB3F-4C1F-4D7A-9723-5D370027D30A}" dt="2019-08-20T20:51:26.132" v="154"/>
            <ac:spMkLst>
              <pc:docMk/>
              <pc:sldMasterMk cId="2250217761" sldId="2147483685"/>
              <pc:sldLayoutMk cId="1855095412" sldId="2147483696"/>
              <ac:spMk id="3" creationId="{00000000-0000-0000-0000-000000000000}"/>
            </ac:spMkLst>
          </pc:spChg>
        </pc:sldLayoutChg>
      </pc:sldMasterChg>
      <pc:sldMasterChg chg="del delSldLayout">
        <pc:chgData name="Linda B. Scallan" userId="6e4ed483-2f4d-432c-bcc2-2e3955e62a14" providerId="ADAL" clId="{AE01DB3F-4C1F-4D7A-9723-5D370027D30A}" dt="2019-08-21T15:40:28.095" v="240" actId="2696"/>
        <pc:sldMasterMkLst>
          <pc:docMk/>
          <pc:sldMasterMk cId="3989866929" sldId="2147483697"/>
        </pc:sldMasterMkLst>
        <pc:sldLayoutChg chg="del">
          <pc:chgData name="Linda B. Scallan" userId="6e4ed483-2f4d-432c-bcc2-2e3955e62a14" providerId="ADAL" clId="{AE01DB3F-4C1F-4D7A-9723-5D370027D30A}" dt="2019-08-21T15:40:28.095" v="229" actId="2696"/>
          <pc:sldLayoutMkLst>
            <pc:docMk/>
            <pc:sldMasterMk cId="3989866929" sldId="2147483697"/>
            <pc:sldLayoutMk cId="3564148724" sldId="2147483698"/>
          </pc:sldLayoutMkLst>
        </pc:sldLayoutChg>
        <pc:sldLayoutChg chg="del">
          <pc:chgData name="Linda B. Scallan" userId="6e4ed483-2f4d-432c-bcc2-2e3955e62a14" providerId="ADAL" clId="{AE01DB3F-4C1F-4D7A-9723-5D370027D30A}" dt="2019-08-21T15:40:28.095" v="230" actId="2696"/>
          <pc:sldLayoutMkLst>
            <pc:docMk/>
            <pc:sldMasterMk cId="3989866929" sldId="2147483697"/>
            <pc:sldLayoutMk cId="2562596914" sldId="2147483699"/>
          </pc:sldLayoutMkLst>
        </pc:sldLayoutChg>
        <pc:sldLayoutChg chg="del">
          <pc:chgData name="Linda B. Scallan" userId="6e4ed483-2f4d-432c-bcc2-2e3955e62a14" providerId="ADAL" clId="{AE01DB3F-4C1F-4D7A-9723-5D370027D30A}" dt="2019-08-21T15:40:28.095" v="231" actId="2696"/>
          <pc:sldLayoutMkLst>
            <pc:docMk/>
            <pc:sldMasterMk cId="3989866929" sldId="2147483697"/>
            <pc:sldLayoutMk cId="3716631325" sldId="2147483700"/>
          </pc:sldLayoutMkLst>
        </pc:sldLayoutChg>
        <pc:sldLayoutChg chg="del">
          <pc:chgData name="Linda B. Scallan" userId="6e4ed483-2f4d-432c-bcc2-2e3955e62a14" providerId="ADAL" clId="{AE01DB3F-4C1F-4D7A-9723-5D370027D30A}" dt="2019-08-21T15:40:28.095" v="232" actId="2696"/>
          <pc:sldLayoutMkLst>
            <pc:docMk/>
            <pc:sldMasterMk cId="3989866929" sldId="2147483697"/>
            <pc:sldLayoutMk cId="567403237" sldId="2147483701"/>
          </pc:sldLayoutMkLst>
        </pc:sldLayoutChg>
        <pc:sldLayoutChg chg="del">
          <pc:chgData name="Linda B. Scallan" userId="6e4ed483-2f4d-432c-bcc2-2e3955e62a14" providerId="ADAL" clId="{AE01DB3F-4C1F-4D7A-9723-5D370027D30A}" dt="2019-08-21T15:40:28.095" v="233" actId="2696"/>
          <pc:sldLayoutMkLst>
            <pc:docMk/>
            <pc:sldMasterMk cId="3989866929" sldId="2147483697"/>
            <pc:sldLayoutMk cId="3030824937" sldId="2147483702"/>
          </pc:sldLayoutMkLst>
        </pc:sldLayoutChg>
        <pc:sldLayoutChg chg="del">
          <pc:chgData name="Linda B. Scallan" userId="6e4ed483-2f4d-432c-bcc2-2e3955e62a14" providerId="ADAL" clId="{AE01DB3F-4C1F-4D7A-9723-5D370027D30A}" dt="2019-08-21T15:40:28.095" v="234" actId="2696"/>
          <pc:sldLayoutMkLst>
            <pc:docMk/>
            <pc:sldMasterMk cId="3989866929" sldId="2147483697"/>
            <pc:sldLayoutMk cId="3187873643" sldId="2147483703"/>
          </pc:sldLayoutMkLst>
        </pc:sldLayoutChg>
        <pc:sldLayoutChg chg="del">
          <pc:chgData name="Linda B. Scallan" userId="6e4ed483-2f4d-432c-bcc2-2e3955e62a14" providerId="ADAL" clId="{AE01DB3F-4C1F-4D7A-9723-5D370027D30A}" dt="2019-08-21T15:40:28.095" v="235" actId="2696"/>
          <pc:sldLayoutMkLst>
            <pc:docMk/>
            <pc:sldMasterMk cId="3989866929" sldId="2147483697"/>
            <pc:sldLayoutMk cId="4095579261" sldId="2147483704"/>
          </pc:sldLayoutMkLst>
        </pc:sldLayoutChg>
        <pc:sldLayoutChg chg="del">
          <pc:chgData name="Linda B. Scallan" userId="6e4ed483-2f4d-432c-bcc2-2e3955e62a14" providerId="ADAL" clId="{AE01DB3F-4C1F-4D7A-9723-5D370027D30A}" dt="2019-08-21T15:40:28.095" v="236" actId="2696"/>
          <pc:sldLayoutMkLst>
            <pc:docMk/>
            <pc:sldMasterMk cId="3989866929" sldId="2147483697"/>
            <pc:sldLayoutMk cId="1783076096" sldId="2147483705"/>
          </pc:sldLayoutMkLst>
        </pc:sldLayoutChg>
        <pc:sldLayoutChg chg="del">
          <pc:chgData name="Linda B. Scallan" userId="6e4ed483-2f4d-432c-bcc2-2e3955e62a14" providerId="ADAL" clId="{AE01DB3F-4C1F-4D7A-9723-5D370027D30A}" dt="2019-08-21T15:40:28.095" v="237" actId="2696"/>
          <pc:sldLayoutMkLst>
            <pc:docMk/>
            <pc:sldMasterMk cId="3989866929" sldId="2147483697"/>
            <pc:sldLayoutMk cId="4118490655" sldId="2147483706"/>
          </pc:sldLayoutMkLst>
        </pc:sldLayoutChg>
        <pc:sldLayoutChg chg="del">
          <pc:chgData name="Linda B. Scallan" userId="6e4ed483-2f4d-432c-bcc2-2e3955e62a14" providerId="ADAL" clId="{AE01DB3F-4C1F-4D7A-9723-5D370027D30A}" dt="2019-08-21T15:40:28.095" v="238" actId="2696"/>
          <pc:sldLayoutMkLst>
            <pc:docMk/>
            <pc:sldMasterMk cId="3989866929" sldId="2147483697"/>
            <pc:sldLayoutMk cId="3962644707" sldId="2147483707"/>
          </pc:sldLayoutMkLst>
        </pc:sldLayoutChg>
        <pc:sldLayoutChg chg="del">
          <pc:chgData name="Linda B. Scallan" userId="6e4ed483-2f4d-432c-bcc2-2e3955e62a14" providerId="ADAL" clId="{AE01DB3F-4C1F-4D7A-9723-5D370027D30A}" dt="2019-08-21T15:40:28.095" v="239" actId="2696"/>
          <pc:sldLayoutMkLst>
            <pc:docMk/>
            <pc:sldMasterMk cId="3989866929" sldId="2147483697"/>
            <pc:sldLayoutMk cId="1734851060" sldId="214748370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45A04-C442-4C4E-8002-F9A1628D2E12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09D2B-D0CB-431A-B295-91E54595D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4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D845A780-F564-4564-991E-3F53546DC3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E13BC9-566F-44B2-A26C-A81EB038BF6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849DDE20-F28E-4B7C-89E8-B833DB02A5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E5311D2D-BCB0-4366-9E1D-E95ECE7A9F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id="{049AB70B-6FDF-4DCC-B494-4EC32F75D7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FDA808-65EA-402D-906A-452FE124A74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7F7DC3FF-FC91-490A-806C-9497CC4DA8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F2ABE795-0EC9-4A3C-B99B-EAF78DD2FB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>
            <a:extLst>
              <a:ext uri="{FF2B5EF4-FFF2-40B4-BE49-F238E27FC236}">
                <a16:creationId xmlns:a16="http://schemas.microsoft.com/office/drawing/2014/main" id="{47AC85B5-946E-4B95-A750-8F19A428BD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FC4FC7-8B44-46AC-A5B6-5C147643B40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4387" name="Rectangle 2">
            <a:extLst>
              <a:ext uri="{FF2B5EF4-FFF2-40B4-BE49-F238E27FC236}">
                <a16:creationId xmlns:a16="http://schemas.microsoft.com/office/drawing/2014/main" id="{5D182373-81EB-48FA-9626-9FAD7DC8B5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44388" name="Rectangle 3">
            <a:extLst>
              <a:ext uri="{FF2B5EF4-FFF2-40B4-BE49-F238E27FC236}">
                <a16:creationId xmlns:a16="http://schemas.microsoft.com/office/drawing/2014/main" id="{6C0E3C19-79FF-4BE1-806C-88E1CBEF39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425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>
            <a:extLst>
              <a:ext uri="{FF2B5EF4-FFF2-40B4-BE49-F238E27FC236}">
                <a16:creationId xmlns:a16="http://schemas.microsoft.com/office/drawing/2014/main" id="{0A542D9D-D9F6-4EFB-A6DE-AF5708B6ED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0B00A0-9A2A-4456-BC00-D4D8DFBA0E9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D627C4ED-4514-45DB-A352-2F582A5BF9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9109FCE7-AE8B-4446-BF44-E8D434134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81F3BAB-CA5F-4FAD-8E4B-2DF896E0BFCF}"/>
              </a:ext>
            </a:extLst>
          </p:cNvPr>
          <p:cNvGrpSpPr>
            <a:grpSpLocks/>
          </p:cNvGrpSpPr>
          <p:nvPr/>
        </p:nvGrpSpPr>
        <p:grpSpPr bwMode="auto">
          <a:xfrm>
            <a:off x="2" y="0"/>
            <a:ext cx="9148763" cy="6851650"/>
            <a:chOff x="1" y="0"/>
            <a:chExt cx="5763" cy="4316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09CD7458-5A68-4F56-A682-61983497DC6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53586CDB-A80B-4EBC-AD94-CAB40E4C7D9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A043F89B-36B1-4607-98D5-AC4F682DE05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/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E9AA0A2F-186B-42C7-B46A-72C148E5D3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EF6E6A49-224A-461A-BE21-66249345EB3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5179E7A1-033E-4FCF-BBA5-150F2D9B2CC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30" name="Freeform 9">
                <a:extLst>
                  <a:ext uri="{FF2B5EF4-FFF2-40B4-BE49-F238E27FC236}">
                    <a16:creationId xmlns:a16="http://schemas.microsoft.com/office/drawing/2014/main" id="{70BA2CF4-6D7A-4D26-8F6F-54CEB9A0B15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E9DC45D1-8186-44C2-AF29-0BB6808B888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92BDAF73-3ECA-4FEF-B984-995193344D1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33" name="Freeform 12">
                <a:extLst>
                  <a:ext uri="{FF2B5EF4-FFF2-40B4-BE49-F238E27FC236}">
                    <a16:creationId xmlns:a16="http://schemas.microsoft.com/office/drawing/2014/main" id="{F996D35F-B9B1-43CE-A831-F047A65C0BE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49B55A9A-0A93-40FE-9F5A-4ABDDA6DA4F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35" name="Freeform 14">
                <a:extLst>
                  <a:ext uri="{FF2B5EF4-FFF2-40B4-BE49-F238E27FC236}">
                    <a16:creationId xmlns:a16="http://schemas.microsoft.com/office/drawing/2014/main" id="{5C3AC51A-57B7-464B-891E-1EC7BAFBB60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3778E6BD-FACB-45CB-8F6C-76CB57074C4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37" name="Freeform 16">
                <a:extLst>
                  <a:ext uri="{FF2B5EF4-FFF2-40B4-BE49-F238E27FC236}">
                    <a16:creationId xmlns:a16="http://schemas.microsoft.com/office/drawing/2014/main" id="{3F1A7E3B-062F-4E17-A117-065C499F39F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38" name="Freeform 17">
                <a:extLst>
                  <a:ext uri="{FF2B5EF4-FFF2-40B4-BE49-F238E27FC236}">
                    <a16:creationId xmlns:a16="http://schemas.microsoft.com/office/drawing/2014/main" id="{86C2CCC8-6D60-416A-BE04-0555DA2625D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39" name="Freeform 18">
                <a:extLst>
                  <a:ext uri="{FF2B5EF4-FFF2-40B4-BE49-F238E27FC236}">
                    <a16:creationId xmlns:a16="http://schemas.microsoft.com/office/drawing/2014/main" id="{FE81CD57-FE47-4BCB-85D4-411ADE42F04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40" name="Freeform 19">
                <a:extLst>
                  <a:ext uri="{FF2B5EF4-FFF2-40B4-BE49-F238E27FC236}">
                    <a16:creationId xmlns:a16="http://schemas.microsoft.com/office/drawing/2014/main" id="{28DF594B-373A-4096-9852-5EF9B429548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/>
              </a:p>
            </p:txBody>
          </p:sp>
        </p:grp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835A0666-00C4-432C-8103-40A9580C24E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2ACE8B16-C9FD-4E7F-8B01-EFDD3E72962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051A0D7D-DE24-4927-86DE-546474CA45B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7C31363D-06A2-49D6-8099-FC671F17029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84D51A7B-264E-4267-AB40-687D70BBA06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7DEA5E22-3870-4FC9-A13E-68E385592FE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id="{BC3BD361-17C5-4EC6-ACE6-49323F1DDA3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07DB9877-660E-4179-80CB-6986FB34A40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7" name="Line 28">
              <a:extLst>
                <a:ext uri="{FF2B5EF4-FFF2-40B4-BE49-F238E27FC236}">
                  <a16:creationId xmlns:a16="http://schemas.microsoft.com/office/drawing/2014/main" id="{7851907E-5ADE-4B81-ABDD-98A45835EBDB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8" name="Line 29">
              <a:extLst>
                <a:ext uri="{FF2B5EF4-FFF2-40B4-BE49-F238E27FC236}">
                  <a16:creationId xmlns:a16="http://schemas.microsoft.com/office/drawing/2014/main" id="{053F6C10-D36D-4A32-B53E-5E0B43AB5DD6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9" name="Line 30">
              <a:extLst>
                <a:ext uri="{FF2B5EF4-FFF2-40B4-BE49-F238E27FC236}">
                  <a16:creationId xmlns:a16="http://schemas.microsoft.com/office/drawing/2014/main" id="{22E03FCF-02E6-4AEC-8471-6B8D2D985EF3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350"/>
            </a:p>
          </p:txBody>
        </p:sp>
        <p:grpSp>
          <p:nvGrpSpPr>
            <p:cNvPr id="20" name="Group 31">
              <a:extLst>
                <a:ext uri="{FF2B5EF4-FFF2-40B4-BE49-F238E27FC236}">
                  <a16:creationId xmlns:a16="http://schemas.microsoft.com/office/drawing/2014/main" id="{01CF54C8-F685-45B0-B6C5-9D9DEC0629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>
                <a:extLst>
                  <a:ext uri="{FF2B5EF4-FFF2-40B4-BE49-F238E27FC236}">
                    <a16:creationId xmlns:a16="http://schemas.microsoft.com/office/drawing/2014/main" id="{010C9F8D-EDDD-4EEA-B6A3-948A3C9843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24" name="Line 33">
                <a:extLst>
                  <a:ext uri="{FF2B5EF4-FFF2-40B4-BE49-F238E27FC236}">
                    <a16:creationId xmlns:a16="http://schemas.microsoft.com/office/drawing/2014/main" id="{5E1C8863-F6BB-40E4-A014-B50C3581BA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25" name="Line 34">
                <a:extLst>
                  <a:ext uri="{FF2B5EF4-FFF2-40B4-BE49-F238E27FC236}">
                    <a16:creationId xmlns:a16="http://schemas.microsoft.com/office/drawing/2014/main" id="{BF374D42-58EE-46DA-AAB7-6A8212DA966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26" name="Line 35">
                <a:extLst>
                  <a:ext uri="{FF2B5EF4-FFF2-40B4-BE49-F238E27FC236}">
                    <a16:creationId xmlns:a16="http://schemas.microsoft.com/office/drawing/2014/main" id="{668BFC77-01F3-4457-BECE-1EE813D3A59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27" name="Line 36">
                <a:extLst>
                  <a:ext uri="{FF2B5EF4-FFF2-40B4-BE49-F238E27FC236}">
                    <a16:creationId xmlns:a16="http://schemas.microsoft.com/office/drawing/2014/main" id="{D9AC5AFA-5F56-47D3-8DF8-9004EF43FD7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/>
              </a:p>
            </p:txBody>
          </p:sp>
        </p:grpSp>
        <p:sp>
          <p:nvSpPr>
            <p:cNvPr id="21" name="Line 37">
              <a:extLst>
                <a:ext uri="{FF2B5EF4-FFF2-40B4-BE49-F238E27FC236}">
                  <a16:creationId xmlns:a16="http://schemas.microsoft.com/office/drawing/2014/main" id="{12E768F5-4657-4A6C-852F-AB1E4100294E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22" name="Line 38">
              <a:extLst>
                <a:ext uri="{FF2B5EF4-FFF2-40B4-BE49-F238E27FC236}">
                  <a16:creationId xmlns:a16="http://schemas.microsoft.com/office/drawing/2014/main" id="{C17FF72B-889F-4CEA-A639-6542F4514A07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350"/>
            </a:p>
          </p:txBody>
        </p:sp>
      </p:grpSp>
      <p:sp>
        <p:nvSpPr>
          <p:cNvPr id="18947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9"/>
            <a:ext cx="7772400" cy="1736725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948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>
            <a:extLst>
              <a:ext uri="{FF2B5EF4-FFF2-40B4-BE49-F238E27FC236}">
                <a16:creationId xmlns:a16="http://schemas.microsoft.com/office/drawing/2014/main" id="{8EFFB48A-861B-4869-AAF5-E94F3734129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>
            <a:extLst>
              <a:ext uri="{FF2B5EF4-FFF2-40B4-BE49-F238E27FC236}">
                <a16:creationId xmlns:a16="http://schemas.microsoft.com/office/drawing/2014/main" id="{DC9CD5A8-6BEA-4F0A-A535-95ACE44591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>
            <a:extLst>
              <a:ext uri="{FF2B5EF4-FFF2-40B4-BE49-F238E27FC236}">
                <a16:creationId xmlns:a16="http://schemas.microsoft.com/office/drawing/2014/main" id="{38FCF822-447C-4C37-B000-BD5432EEA9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14DF7-D60B-46BC-A923-042063602F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91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8F0305BB-5D63-4654-BFA7-FFB4D920DC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864BCA77-5A22-4B11-BEAB-0AB909CA9A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DB3E8C76-00F5-44FA-B667-87A9A13A19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06F65-62DF-4FF6-B7B5-C7592DDAEB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693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FD447AAF-B1F0-46D8-9D58-289D387081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415AC19E-A909-4A59-B5F7-91D3288B31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4898E5CD-A243-4F74-8D49-012E4EF267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38CDF3-4A14-4B42-AB19-B10527620B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812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7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4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8615D6D6-5DF2-41D6-91C3-13865399A0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EEE14DAA-661C-4C9B-9C44-FE315DFBF3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1A863C00-DE06-416F-88E8-D833944CF2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B9DD34-6029-403F-A86E-E03E0713B7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814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1930C52A-F195-4D71-BB5C-CE8F7E1F32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0A86EE10-E2EC-4938-BA74-52739C38A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254C6263-EA2C-4E6A-AC91-E7B77F8378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F80D5-D50B-4510-9876-F74096747E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563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40FA4181-EB38-450A-A675-202EAB7D7A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F102D040-3BAE-4121-A444-2873DA2369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C78C6E83-5F3D-4055-8D4E-5B20AF35D8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BA0BF0-83D2-4F88-AE13-1A1A39F818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0499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C14047E7-B008-491C-AD4C-7403E3D0BF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F7D6652B-6D03-4D72-8D2D-2D9A0FBD2F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4422B680-24E3-4C35-A19C-ED184DB936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110AF1-D193-448F-8ADC-8E927F93CF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97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A8D2C1F0-EA95-47F4-9CA2-A212FD37B9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C09432F3-BC7A-42E0-9F69-18F7DD3D64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id="{6AB2E0CF-E262-419A-B662-AF84BB1B91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D8F2B6-052B-4851-99BD-98D2825085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56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21AAEAA1-B6E2-47F6-B39D-980DFA2291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55F1F1F2-6451-42C0-9838-9FDCCCC144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15245526-8B53-4501-B883-28247C3CCC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639385-2F2D-4BE7-A43B-360F65EA85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39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>
            <a:extLst>
              <a:ext uri="{FF2B5EF4-FFF2-40B4-BE49-F238E27FC236}">
                <a16:creationId xmlns:a16="http://schemas.microsoft.com/office/drawing/2014/main" id="{550A8E92-416B-4AEB-AA77-E947A4BC42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CEE24982-3709-4D6D-BFBA-65F735C8AD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C48A5D06-F10E-4E96-A850-0827AE5CAF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EDC52F-A603-4F1F-9CF4-D27A898C6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476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2A15DC7F-8C60-4E87-9299-BEB0121621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499A3779-00EC-4C0C-BDA5-7BCE7ECE76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7FCB0A3C-4D24-4B97-95F2-056E9EC02D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2D1FA0-67E5-491D-A6D7-DB26183195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167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8BA85193-1F8C-45E0-852E-DD72FD9E72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59A21088-C86A-47AF-AFC1-D74C934DAA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2432F809-4FF6-45FA-AEBB-21B69A94F4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4F722A-790C-4825-BDA4-A66F29A189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25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>
            <a:extLst>
              <a:ext uri="{FF2B5EF4-FFF2-40B4-BE49-F238E27FC236}">
                <a16:creationId xmlns:a16="http://schemas.microsoft.com/office/drawing/2014/main" id="{9053B4A9-D75A-4DA7-8DE1-98C1D6AE2CC2}"/>
              </a:ext>
            </a:extLst>
          </p:cNvPr>
          <p:cNvGrpSpPr>
            <a:grpSpLocks/>
          </p:cNvGrpSpPr>
          <p:nvPr/>
        </p:nvGrpSpPr>
        <p:grpSpPr bwMode="auto">
          <a:xfrm>
            <a:off x="1590" y="0"/>
            <a:ext cx="9148762" cy="6851650"/>
            <a:chOff x="1" y="0"/>
            <a:chExt cx="5763" cy="4316"/>
          </a:xfrm>
        </p:grpSpPr>
        <p:sp>
          <p:nvSpPr>
            <p:cNvPr id="188419" name="Freeform 3">
              <a:extLst>
                <a:ext uri="{FF2B5EF4-FFF2-40B4-BE49-F238E27FC236}">
                  <a16:creationId xmlns:a16="http://schemas.microsoft.com/office/drawing/2014/main" id="{9C5FEEB4-FAEF-4937-B037-8AB3F49E417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88420" name="Freeform 4">
              <a:extLst>
                <a:ext uri="{FF2B5EF4-FFF2-40B4-BE49-F238E27FC236}">
                  <a16:creationId xmlns:a16="http://schemas.microsoft.com/office/drawing/2014/main" id="{E9D7E1B9-E00E-416B-8527-ADADA79BB3B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88421" name="Freeform 5">
              <a:extLst>
                <a:ext uri="{FF2B5EF4-FFF2-40B4-BE49-F238E27FC236}">
                  <a16:creationId xmlns:a16="http://schemas.microsoft.com/office/drawing/2014/main" id="{77517C72-8A29-413F-AF41-3BEB1575D71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/>
            </a:p>
          </p:txBody>
        </p:sp>
        <p:grpSp>
          <p:nvGrpSpPr>
            <p:cNvPr id="3083" name="Group 6">
              <a:extLst>
                <a:ext uri="{FF2B5EF4-FFF2-40B4-BE49-F238E27FC236}">
                  <a16:creationId xmlns:a16="http://schemas.microsoft.com/office/drawing/2014/main" id="{4E804A97-A98E-49F2-BC2D-2FBE30BE33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88423" name="Freeform 7">
                <a:extLst>
                  <a:ext uri="{FF2B5EF4-FFF2-40B4-BE49-F238E27FC236}">
                    <a16:creationId xmlns:a16="http://schemas.microsoft.com/office/drawing/2014/main" id="{BA1D0587-BDF9-4A01-81B4-BF8D1145DF6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88424" name="Freeform 8">
                <a:extLst>
                  <a:ext uri="{FF2B5EF4-FFF2-40B4-BE49-F238E27FC236}">
                    <a16:creationId xmlns:a16="http://schemas.microsoft.com/office/drawing/2014/main" id="{4F7C65D9-AF6F-41EF-88FB-428F35F83E4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88425" name="Freeform 9">
                <a:extLst>
                  <a:ext uri="{FF2B5EF4-FFF2-40B4-BE49-F238E27FC236}">
                    <a16:creationId xmlns:a16="http://schemas.microsoft.com/office/drawing/2014/main" id="{9CA9D01A-465A-42C6-9A90-6AE9964BDE9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88426" name="Freeform 10">
                <a:extLst>
                  <a:ext uri="{FF2B5EF4-FFF2-40B4-BE49-F238E27FC236}">
                    <a16:creationId xmlns:a16="http://schemas.microsoft.com/office/drawing/2014/main" id="{B538ED78-779E-4F4F-A742-3409D53C53A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88427" name="Freeform 11">
                <a:extLst>
                  <a:ext uri="{FF2B5EF4-FFF2-40B4-BE49-F238E27FC236}">
                    <a16:creationId xmlns:a16="http://schemas.microsoft.com/office/drawing/2014/main" id="{20B272E1-CDEB-4C96-A41E-BC0FE7F5186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88428" name="Freeform 12">
                <a:extLst>
                  <a:ext uri="{FF2B5EF4-FFF2-40B4-BE49-F238E27FC236}">
                    <a16:creationId xmlns:a16="http://schemas.microsoft.com/office/drawing/2014/main" id="{8BF27C6B-7936-42A5-89B8-9486B2A7036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88429" name="Freeform 13">
                <a:extLst>
                  <a:ext uri="{FF2B5EF4-FFF2-40B4-BE49-F238E27FC236}">
                    <a16:creationId xmlns:a16="http://schemas.microsoft.com/office/drawing/2014/main" id="{33092F45-10EC-4364-8D4B-B1273863DFC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88430" name="Freeform 14">
                <a:extLst>
                  <a:ext uri="{FF2B5EF4-FFF2-40B4-BE49-F238E27FC236}">
                    <a16:creationId xmlns:a16="http://schemas.microsoft.com/office/drawing/2014/main" id="{B340D3ED-D8F5-4CA5-8F25-B57A4D3772D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88431" name="Freeform 15">
                <a:extLst>
                  <a:ext uri="{FF2B5EF4-FFF2-40B4-BE49-F238E27FC236}">
                    <a16:creationId xmlns:a16="http://schemas.microsoft.com/office/drawing/2014/main" id="{B9807570-6E8F-44FA-9629-1994E24DBBA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88432" name="Freeform 16">
                <a:extLst>
                  <a:ext uri="{FF2B5EF4-FFF2-40B4-BE49-F238E27FC236}">
                    <a16:creationId xmlns:a16="http://schemas.microsoft.com/office/drawing/2014/main" id="{B27F444F-7F73-4933-9ECA-69DCCA33C98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88433" name="Freeform 17">
                <a:extLst>
                  <a:ext uri="{FF2B5EF4-FFF2-40B4-BE49-F238E27FC236}">
                    <a16:creationId xmlns:a16="http://schemas.microsoft.com/office/drawing/2014/main" id="{0D0CB8CA-E666-4713-B6E3-A2C7D880722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88434" name="Freeform 18">
                <a:extLst>
                  <a:ext uri="{FF2B5EF4-FFF2-40B4-BE49-F238E27FC236}">
                    <a16:creationId xmlns:a16="http://schemas.microsoft.com/office/drawing/2014/main" id="{934EADE7-2764-43AB-87FE-90114934EED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88435" name="Freeform 19">
                <a:extLst>
                  <a:ext uri="{FF2B5EF4-FFF2-40B4-BE49-F238E27FC236}">
                    <a16:creationId xmlns:a16="http://schemas.microsoft.com/office/drawing/2014/main" id="{5056889F-3016-4CDB-8880-5758DF5334A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/>
              </a:p>
            </p:txBody>
          </p:sp>
        </p:grpSp>
        <p:sp>
          <p:nvSpPr>
            <p:cNvPr id="188436" name="Freeform 20">
              <a:extLst>
                <a:ext uri="{FF2B5EF4-FFF2-40B4-BE49-F238E27FC236}">
                  <a16:creationId xmlns:a16="http://schemas.microsoft.com/office/drawing/2014/main" id="{AB9142FE-9F5B-462D-AEEE-382DB8DAC2A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88437" name="Freeform 21">
              <a:extLst>
                <a:ext uri="{FF2B5EF4-FFF2-40B4-BE49-F238E27FC236}">
                  <a16:creationId xmlns:a16="http://schemas.microsoft.com/office/drawing/2014/main" id="{69FAFA90-9C48-4F92-9630-79580A205FC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88438" name="Freeform 22">
              <a:extLst>
                <a:ext uri="{FF2B5EF4-FFF2-40B4-BE49-F238E27FC236}">
                  <a16:creationId xmlns:a16="http://schemas.microsoft.com/office/drawing/2014/main" id="{1964B9B7-9660-4393-8D37-0C6C6DB0442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88439" name="Freeform 23">
              <a:extLst>
                <a:ext uri="{FF2B5EF4-FFF2-40B4-BE49-F238E27FC236}">
                  <a16:creationId xmlns:a16="http://schemas.microsoft.com/office/drawing/2014/main" id="{4E27675C-69B7-4E02-98CF-9D945B69C0B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88440" name="Freeform 24">
              <a:extLst>
                <a:ext uri="{FF2B5EF4-FFF2-40B4-BE49-F238E27FC236}">
                  <a16:creationId xmlns:a16="http://schemas.microsoft.com/office/drawing/2014/main" id="{AFBBD114-8D43-4363-B6AB-996820B1208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88441" name="Freeform 25">
              <a:extLst>
                <a:ext uri="{FF2B5EF4-FFF2-40B4-BE49-F238E27FC236}">
                  <a16:creationId xmlns:a16="http://schemas.microsoft.com/office/drawing/2014/main" id="{26273E68-3283-4F6C-B454-0D427257A22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88442" name="Freeform 26">
              <a:extLst>
                <a:ext uri="{FF2B5EF4-FFF2-40B4-BE49-F238E27FC236}">
                  <a16:creationId xmlns:a16="http://schemas.microsoft.com/office/drawing/2014/main" id="{F6123D9C-1432-4216-86B0-53153F40EBB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88443" name="Freeform 27">
              <a:extLst>
                <a:ext uri="{FF2B5EF4-FFF2-40B4-BE49-F238E27FC236}">
                  <a16:creationId xmlns:a16="http://schemas.microsoft.com/office/drawing/2014/main" id="{48F75A99-DD19-4945-8976-C1DAED533AC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88444" name="Line 28">
              <a:extLst>
                <a:ext uri="{FF2B5EF4-FFF2-40B4-BE49-F238E27FC236}">
                  <a16:creationId xmlns:a16="http://schemas.microsoft.com/office/drawing/2014/main" id="{C4C701A9-E2FC-4069-90AE-1A5E94F569BA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88445" name="Line 29">
              <a:extLst>
                <a:ext uri="{FF2B5EF4-FFF2-40B4-BE49-F238E27FC236}">
                  <a16:creationId xmlns:a16="http://schemas.microsoft.com/office/drawing/2014/main" id="{A1A90454-6AC5-4A56-95AF-524C185403DA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88446" name="Line 30">
              <a:extLst>
                <a:ext uri="{FF2B5EF4-FFF2-40B4-BE49-F238E27FC236}">
                  <a16:creationId xmlns:a16="http://schemas.microsoft.com/office/drawing/2014/main" id="{C080736F-31F9-4725-87FF-8FF5A74F6114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350"/>
            </a:p>
          </p:txBody>
        </p:sp>
        <p:grpSp>
          <p:nvGrpSpPr>
            <p:cNvPr id="3095" name="Group 31">
              <a:extLst>
                <a:ext uri="{FF2B5EF4-FFF2-40B4-BE49-F238E27FC236}">
                  <a16:creationId xmlns:a16="http://schemas.microsoft.com/office/drawing/2014/main" id="{18541D4A-4080-41A8-9CBF-7A1FF93956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88448" name="Line 32">
                <a:extLst>
                  <a:ext uri="{FF2B5EF4-FFF2-40B4-BE49-F238E27FC236}">
                    <a16:creationId xmlns:a16="http://schemas.microsoft.com/office/drawing/2014/main" id="{4DCE904A-C02F-4486-82D4-0941782ED4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88449" name="Line 33">
                <a:extLst>
                  <a:ext uri="{FF2B5EF4-FFF2-40B4-BE49-F238E27FC236}">
                    <a16:creationId xmlns:a16="http://schemas.microsoft.com/office/drawing/2014/main" id="{68B98607-CBA1-4B9F-B7F5-1815E2BC8C8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88450" name="Line 34">
                <a:extLst>
                  <a:ext uri="{FF2B5EF4-FFF2-40B4-BE49-F238E27FC236}">
                    <a16:creationId xmlns:a16="http://schemas.microsoft.com/office/drawing/2014/main" id="{D2FCFB01-2BC8-4692-B5FE-8D6EC8617CB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88451" name="Line 35">
                <a:extLst>
                  <a:ext uri="{FF2B5EF4-FFF2-40B4-BE49-F238E27FC236}">
                    <a16:creationId xmlns:a16="http://schemas.microsoft.com/office/drawing/2014/main" id="{BC7A878A-6F7C-4C9E-AAF0-35737ED8E76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88452" name="Line 36">
                <a:extLst>
                  <a:ext uri="{FF2B5EF4-FFF2-40B4-BE49-F238E27FC236}">
                    <a16:creationId xmlns:a16="http://schemas.microsoft.com/office/drawing/2014/main" id="{E22D25E0-AB1C-4346-B803-2BB1D9D2BA8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/>
              </a:p>
            </p:txBody>
          </p:sp>
        </p:grpSp>
        <p:sp>
          <p:nvSpPr>
            <p:cNvPr id="188453" name="Line 37">
              <a:extLst>
                <a:ext uri="{FF2B5EF4-FFF2-40B4-BE49-F238E27FC236}">
                  <a16:creationId xmlns:a16="http://schemas.microsoft.com/office/drawing/2014/main" id="{97E2A0B1-7947-4C04-AA6C-7C11C0E4463E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88454" name="Line 38">
              <a:extLst>
                <a:ext uri="{FF2B5EF4-FFF2-40B4-BE49-F238E27FC236}">
                  <a16:creationId xmlns:a16="http://schemas.microsoft.com/office/drawing/2014/main" id="{7257DC02-208D-44DA-B286-9D4445675229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350"/>
            </a:p>
          </p:txBody>
        </p:sp>
      </p:grpSp>
      <p:sp>
        <p:nvSpPr>
          <p:cNvPr id="188455" name="Rectangle 39">
            <a:extLst>
              <a:ext uri="{FF2B5EF4-FFF2-40B4-BE49-F238E27FC236}">
                <a16:creationId xmlns:a16="http://schemas.microsoft.com/office/drawing/2014/main" id="{A47FB7D7-1813-48BA-94D4-4F3E361DD9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7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8456" name="Rectangle 40">
            <a:extLst>
              <a:ext uri="{FF2B5EF4-FFF2-40B4-BE49-F238E27FC236}">
                <a16:creationId xmlns:a16="http://schemas.microsoft.com/office/drawing/2014/main" id="{F4D9A63E-87A4-4025-9F6A-73EF0BA85AA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8457" name="Rectangle 41">
            <a:extLst>
              <a:ext uri="{FF2B5EF4-FFF2-40B4-BE49-F238E27FC236}">
                <a16:creationId xmlns:a16="http://schemas.microsoft.com/office/drawing/2014/main" id="{F965CCEA-3E74-463C-A604-84C80D7D351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8458" name="Rectangle 42">
            <a:extLst>
              <a:ext uri="{FF2B5EF4-FFF2-40B4-BE49-F238E27FC236}">
                <a16:creationId xmlns:a16="http://schemas.microsoft.com/office/drawing/2014/main" id="{1F931C68-FDE1-4BE1-904F-B2D455EAC4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8942EACC-AA9E-416B-8861-60F9DB621FB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88459" name="Rectangle 43">
            <a:extLst>
              <a:ext uri="{FF2B5EF4-FFF2-40B4-BE49-F238E27FC236}">
                <a16:creationId xmlns:a16="http://schemas.microsoft.com/office/drawing/2014/main" id="{7F1BC058-FBEC-47B9-B650-E86815ABAF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48182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200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18F21F27-7C41-4300-A591-8F9F3BA143E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2531" name="Picture 5">
            <a:extLst>
              <a:ext uri="{FF2B5EF4-FFF2-40B4-BE49-F238E27FC236}">
                <a16:creationId xmlns:a16="http://schemas.microsoft.com/office/drawing/2014/main" id="{ED59FCBD-250A-4A25-972B-F4EA36EDE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6">
            <a:extLst>
              <a:ext uri="{FF2B5EF4-FFF2-40B4-BE49-F238E27FC236}">
                <a16:creationId xmlns:a16="http://schemas.microsoft.com/office/drawing/2014/main" id="{285F500C-4E5B-4410-801C-C9682C999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314453"/>
            <a:ext cx="6858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There are four state pilot associations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in Louisiana</a:t>
            </a:r>
          </a:p>
        </p:txBody>
      </p:sp>
      <p:sp>
        <p:nvSpPr>
          <p:cNvPr id="22533" name="Text Box 7">
            <a:extLst>
              <a:ext uri="{FF2B5EF4-FFF2-40B4-BE49-F238E27FC236}">
                <a16:creationId xmlns:a16="http://schemas.microsoft.com/office/drawing/2014/main" id="{761F063F-1772-493D-808F-0FB468F42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085851"/>
            <a:ext cx="66294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1350">
              <a:solidFill>
                <a:srgbClr val="FFFFFF"/>
              </a:solidFill>
            </a:endParaRPr>
          </a:p>
        </p:txBody>
      </p:sp>
      <p:sp>
        <p:nvSpPr>
          <p:cNvPr id="22535" name="Text Box 10">
            <a:extLst>
              <a:ext uri="{FF2B5EF4-FFF2-40B4-BE49-F238E27FC236}">
                <a16:creationId xmlns:a16="http://schemas.microsoft.com/office/drawing/2014/main" id="{BD8036D0-48FE-4AEB-B2BA-9AD6CC296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5200653"/>
            <a:ext cx="17145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700">
                <a:solidFill>
                  <a:srgbClr val="000000"/>
                </a:solidFill>
              </a:rPr>
              <a:t>Barpilots</a:t>
            </a:r>
          </a:p>
        </p:txBody>
      </p:sp>
      <p:sp>
        <p:nvSpPr>
          <p:cNvPr id="22536" name="Text Box 11">
            <a:extLst>
              <a:ext uri="{FF2B5EF4-FFF2-40B4-BE49-F238E27FC236}">
                <a16:creationId xmlns:a16="http://schemas.microsoft.com/office/drawing/2014/main" id="{C18E0A7D-051D-4E7D-BF0D-59AA9B253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4057653"/>
            <a:ext cx="19431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700">
                <a:solidFill>
                  <a:srgbClr val="000000"/>
                </a:solidFill>
              </a:rPr>
              <a:t>Crescent</a:t>
            </a:r>
          </a:p>
        </p:txBody>
      </p:sp>
      <p:sp>
        <p:nvSpPr>
          <p:cNvPr id="22537" name="Text Box 12">
            <a:extLst>
              <a:ext uri="{FF2B5EF4-FFF2-40B4-BE49-F238E27FC236}">
                <a16:creationId xmlns:a16="http://schemas.microsoft.com/office/drawing/2014/main" id="{30D0A66E-79CF-4A4E-B5F2-374E491EE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0" y="2743203"/>
            <a:ext cx="20002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700">
                <a:solidFill>
                  <a:srgbClr val="000000"/>
                </a:solidFill>
              </a:rPr>
              <a:t>NOBRA</a:t>
            </a:r>
          </a:p>
        </p:txBody>
      </p:sp>
      <p:sp>
        <p:nvSpPr>
          <p:cNvPr id="101389" name="Rectangle 13">
            <a:extLst>
              <a:ext uri="{FF2B5EF4-FFF2-40B4-BE49-F238E27FC236}">
                <a16:creationId xmlns:a16="http://schemas.microsoft.com/office/drawing/2014/main" id="{CD86E5F8-1E1E-4F7B-92DD-C0612E5F97D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2539" name="Text Box 14">
            <a:extLst>
              <a:ext uri="{FF2B5EF4-FFF2-40B4-BE49-F238E27FC236}">
                <a16:creationId xmlns:a16="http://schemas.microsoft.com/office/drawing/2014/main" id="{0CE3E47F-A0F8-4495-880E-5CAE708BC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114803"/>
            <a:ext cx="24003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700">
                <a:solidFill>
                  <a:srgbClr val="000000"/>
                </a:solidFill>
              </a:rPr>
              <a:t>Lake Charles</a:t>
            </a:r>
          </a:p>
        </p:txBody>
      </p:sp>
      <p:pic>
        <p:nvPicPr>
          <p:cNvPr id="22540" name="Picture 15">
            <a:extLst>
              <a:ext uri="{FF2B5EF4-FFF2-40B4-BE49-F238E27FC236}">
                <a16:creationId xmlns:a16="http://schemas.microsoft.com/office/drawing/2014/main" id="{B3C96337-07DD-47B7-8FDF-C9E1CC195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3" y="1771652"/>
            <a:ext cx="94654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6">
            <a:extLst>
              <a:ext uri="{FF2B5EF4-FFF2-40B4-BE49-F238E27FC236}">
                <a16:creationId xmlns:a16="http://schemas.microsoft.com/office/drawing/2014/main" id="{9E182C5F-92F7-453A-B6F1-2496A6E26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505" y="2882507"/>
            <a:ext cx="1092994" cy="106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7">
            <a:extLst>
              <a:ext uri="{FF2B5EF4-FFF2-40B4-BE49-F238E27FC236}">
                <a16:creationId xmlns:a16="http://schemas.microsoft.com/office/drawing/2014/main" id="{2D81F6EA-E5C2-4887-8B48-61DC2228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1" y="3943351"/>
            <a:ext cx="879872" cy="91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7AA84A03-FF40-4EE0-A4E1-74BFB78C26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PORTS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FDACF8F0-EDE6-465C-938F-62725E39B4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0050" indent="-400050" eaLnBrk="1" hangingPunct="1">
              <a:lnSpc>
                <a:spcPct val="90000"/>
              </a:lnSpc>
              <a:defRPr/>
            </a:pPr>
            <a:r>
              <a:rPr lang="en-US" sz="2100" dirty="0"/>
              <a:t>NOBRA Pilots service three major ports in the Mississippi River.</a:t>
            </a:r>
          </a:p>
          <a:p>
            <a:pPr marL="400050" indent="-400050" eaLnBrk="1" hangingPunct="1">
              <a:lnSpc>
                <a:spcPct val="90000"/>
              </a:lnSpc>
              <a:defRPr/>
            </a:pPr>
            <a:r>
              <a:rPr lang="en-US" sz="2100" dirty="0"/>
              <a:t>Port of New Orleans – number 7 port in the U.S. with 90,768,449 tons per year</a:t>
            </a:r>
          </a:p>
          <a:p>
            <a:pPr marL="400050" indent="-400050" eaLnBrk="1" hangingPunct="1">
              <a:lnSpc>
                <a:spcPct val="90000"/>
              </a:lnSpc>
              <a:defRPr/>
            </a:pPr>
            <a:r>
              <a:rPr lang="en-US" sz="2100" dirty="0"/>
              <a:t>Port of South Louisiana – number 1 port in the U.S. with 217,756,734 tons in per year.</a:t>
            </a:r>
          </a:p>
          <a:p>
            <a:pPr marL="400050" indent="-400050" eaLnBrk="1" hangingPunct="1">
              <a:lnSpc>
                <a:spcPct val="90000"/>
              </a:lnSpc>
              <a:defRPr/>
            </a:pPr>
            <a:r>
              <a:rPr lang="en-US" sz="2100" dirty="0"/>
              <a:t>Port of Baton Rouge – number 9 port in the U.S. with 65,631,084 tons per year</a:t>
            </a:r>
          </a:p>
          <a:p>
            <a:pPr marL="400050" indent="-400050" eaLnBrk="1" hangingPunct="1">
              <a:lnSpc>
                <a:spcPct val="90000"/>
              </a:lnSpc>
              <a:defRPr/>
            </a:pPr>
            <a:r>
              <a:rPr lang="en-US" sz="2100" dirty="0"/>
              <a:t>Combined tonnage of 374,156,267.</a:t>
            </a:r>
          </a:p>
          <a:p>
            <a:pPr marL="400050" indent="-400050" eaLnBrk="1" hangingPunct="1">
              <a:lnSpc>
                <a:spcPct val="90000"/>
              </a:lnSpc>
              <a:buNone/>
              <a:defRPr/>
            </a:pPr>
            <a:endParaRPr lang="en-US" sz="2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3910E-F73C-4221-9882-7662CC6A5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1443" name="Picture 2" descr="F:\P1010181.JPG">
            <a:extLst>
              <a:ext uri="{FF2B5EF4-FFF2-40B4-BE49-F238E27FC236}">
                <a16:creationId xmlns:a16="http://schemas.microsoft.com/office/drawing/2014/main" id="{FFEEF18A-28A3-42B9-9850-EA9F6AD3C9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43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iPhoto Library\Originals\2010\Ships\PPPP 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63247"/>
            <a:ext cx="6858000" cy="513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4350" y="1314453"/>
            <a:ext cx="345530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 Water Crossings</a:t>
            </a:r>
          </a:p>
        </p:txBody>
      </p:sp>
    </p:spTree>
    <p:extLst>
      <p:ext uri="{BB962C8B-B14F-4D97-AF65-F5344CB8AC3E}">
        <p14:creationId xmlns:p14="http://schemas.microsoft.com/office/powerpoint/2010/main" val="1104168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064FF-A66F-423A-AA50-53F28ABDE169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526409" y="450710"/>
            <a:ext cx="7772400" cy="768490"/>
          </a:xfrm>
        </p:spPr>
        <p:txBody>
          <a:bodyPr/>
          <a:lstStyle/>
          <a:p>
            <a:r>
              <a:rPr lang="en-US" sz="4400" dirty="0"/>
              <a:t>Bridges on the NOBRA Route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BDED46-7E8F-43AF-90F5-17FF912B8EA0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1371600" y="1570837"/>
            <a:ext cx="6400800" cy="4418902"/>
          </a:xfrm>
        </p:spPr>
        <p:txBody>
          <a:bodyPr/>
          <a:lstStyle/>
          <a:p>
            <a:r>
              <a:rPr lang="en-US" dirty="0"/>
              <a:t>There are Six Bridges Crossing the River Between New Orleans and </a:t>
            </a:r>
          </a:p>
          <a:p>
            <a:r>
              <a:rPr lang="en-US" dirty="0"/>
              <a:t>Baton Rouge</a:t>
            </a:r>
          </a:p>
          <a:p>
            <a:endParaRPr lang="en-US" dirty="0"/>
          </a:p>
          <a:p>
            <a:r>
              <a:rPr lang="en-US" dirty="0"/>
              <a:t>Crescent City Connection</a:t>
            </a:r>
          </a:p>
          <a:p>
            <a:r>
              <a:rPr lang="en-US" dirty="0"/>
              <a:t>Huey P. Long</a:t>
            </a:r>
          </a:p>
          <a:p>
            <a:r>
              <a:rPr lang="en-US" dirty="0"/>
              <a:t>  Luling Bridge</a:t>
            </a:r>
          </a:p>
          <a:p>
            <a:r>
              <a:rPr lang="en-US" dirty="0"/>
              <a:t>Gramercy Bridge</a:t>
            </a:r>
          </a:p>
          <a:p>
            <a:r>
              <a:rPr lang="en-US" dirty="0"/>
              <a:t>Sunshine Bridge</a:t>
            </a:r>
          </a:p>
          <a:p>
            <a:r>
              <a:rPr lang="en-US" dirty="0"/>
              <a:t>I-10 Bridge</a:t>
            </a:r>
          </a:p>
        </p:txBody>
      </p:sp>
    </p:spTree>
    <p:extLst>
      <p:ext uri="{BB962C8B-B14F-4D97-AF65-F5344CB8AC3E}">
        <p14:creationId xmlns:p14="http://schemas.microsoft.com/office/powerpoint/2010/main" val="1612194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9D4C5BDC-9833-4B1B-9A38-BBBD1ECFD6B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3086101"/>
            <a:ext cx="5829300" cy="1073944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Safe and Efficient Pilotage is </a:t>
            </a:r>
            <a:br>
              <a:rPr lang="en-US"/>
            </a:br>
            <a:r>
              <a:rPr lang="en-US"/>
              <a:t>Critical to That Success</a:t>
            </a:r>
          </a:p>
        </p:txBody>
      </p:sp>
      <p:pic>
        <p:nvPicPr>
          <p:cNvPr id="43011" name="Picture 3">
            <a:extLst>
              <a:ext uri="{FF2B5EF4-FFF2-40B4-BE49-F238E27FC236}">
                <a16:creationId xmlns:a16="http://schemas.microsoft.com/office/drawing/2014/main" id="{520C22EA-65BB-44E3-A0EF-8072647AD6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6" t="11717"/>
          <a:stretch/>
        </p:blipFill>
        <p:spPr bwMode="auto">
          <a:xfrm>
            <a:off x="3" y="860867"/>
            <a:ext cx="9045053" cy="513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4">
            <a:extLst>
              <a:ext uri="{FF2B5EF4-FFF2-40B4-BE49-F238E27FC236}">
                <a16:creationId xmlns:a16="http://schemas.microsoft.com/office/drawing/2014/main" id="{899335E4-5AF4-482E-8BBB-0DF620627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1085853"/>
            <a:ext cx="5200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dirty="0">
                <a:solidFill>
                  <a:srgbClr val="FFFFFF"/>
                </a:solidFill>
              </a:rPr>
              <a:t>Overhead Clearances!</a:t>
            </a:r>
          </a:p>
        </p:txBody>
      </p:sp>
    </p:spTree>
    <p:extLst>
      <p:ext uri="{BB962C8B-B14F-4D97-AF65-F5344CB8AC3E}">
        <p14:creationId xmlns:p14="http://schemas.microsoft.com/office/powerpoint/2010/main" val="319744469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More River Pictures 2 039">
            <a:extLst>
              <a:ext uri="{FF2B5EF4-FFF2-40B4-BE49-F238E27FC236}">
                <a16:creationId xmlns:a16="http://schemas.microsoft.com/office/drawing/2014/main" id="{02315331-BCE7-410A-9EF6-A1C69BA5E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245" y="851559"/>
            <a:ext cx="6878471" cy="514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2BA7D3-A244-4362-B79A-B99495B2B1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8" t="-723" r="12866"/>
          <a:stretch/>
        </p:blipFill>
        <p:spPr>
          <a:xfrm>
            <a:off x="0" y="0"/>
            <a:ext cx="9088595" cy="690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97873"/>
      </p:ext>
    </p:extLst>
  </p:cSld>
  <p:clrMapOvr>
    <a:masterClrMapping/>
  </p:clrMapOvr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FC632CF8EA2D4C98896968867D50F8" ma:contentTypeVersion="9" ma:contentTypeDescription="Create a new document." ma:contentTypeScope="" ma:versionID="5ccc8745fe328b9f0b3fdc40f023c4cc">
  <xsd:schema xmlns:xsd="http://www.w3.org/2001/XMLSchema" xmlns:xs="http://www.w3.org/2001/XMLSchema" xmlns:p="http://schemas.microsoft.com/office/2006/metadata/properties" xmlns:ns3="027a3798-64a7-44bd-9919-866732e99eba" xmlns:ns4="885a300e-a13a-44fe-ba53-1489f7b62577" targetNamespace="http://schemas.microsoft.com/office/2006/metadata/properties" ma:root="true" ma:fieldsID="16617a5ce97987bae39a0fafc75b16ae" ns3:_="" ns4:_="">
    <xsd:import namespace="027a3798-64a7-44bd-9919-866732e99eba"/>
    <xsd:import namespace="885a300e-a13a-44fe-ba53-1489f7b6257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7a3798-64a7-44bd-9919-866732e99eb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5a300e-a13a-44fe-ba53-1489f7b625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32BBAE-A93F-4032-8B2A-4A22BB90A3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ACF281-2FEF-4D28-8470-CE2E378A2416}">
  <ds:schemaRefs>
    <ds:schemaRef ds:uri="027a3798-64a7-44bd-9919-866732e99eba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885a300e-a13a-44fe-ba53-1489f7b62577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09746EB-C6E1-4D7E-B455-9870EA4411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7a3798-64a7-44bd-9919-866732e99eba"/>
    <ds:schemaRef ds:uri="885a300e-a13a-44fe-ba53-1489f7b625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132</Words>
  <Application>Microsoft Office PowerPoint</Application>
  <PresentationFormat>On-screen Show (4:3)</PresentationFormat>
  <Paragraphs>29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Tahoma</vt:lpstr>
      <vt:lpstr>Times New Roman</vt:lpstr>
      <vt:lpstr>Verdana</vt:lpstr>
      <vt:lpstr>Wingdings</vt:lpstr>
      <vt:lpstr>Globe</vt:lpstr>
      <vt:lpstr>PowerPoint Presentation</vt:lpstr>
      <vt:lpstr>PORTS</vt:lpstr>
      <vt:lpstr>PowerPoint Presentation</vt:lpstr>
      <vt:lpstr>PowerPoint Presentation</vt:lpstr>
      <vt:lpstr>Bridges on the NOBRA Route</vt:lpstr>
      <vt:lpstr>Safe and Efficient Pilotage is  Critical to That Success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B. Scallan</dc:creator>
  <cp:lastModifiedBy>Virginia Dentler</cp:lastModifiedBy>
  <cp:revision>4</cp:revision>
  <dcterms:created xsi:type="dcterms:W3CDTF">2019-08-20T20:08:42Z</dcterms:created>
  <dcterms:modified xsi:type="dcterms:W3CDTF">2019-08-21T20:55:00Z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0x01010037FC632CF8EA2D4C98896968867D50F8</vt:lpwstr>
  </property>
</Properties>
</file>