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56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1092" y="96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Hydrographic Services Review Panel FAC </a:t>
            </a:r>
            <a:endParaRPr lang="en-US" dirty="0"/>
          </a:p>
        </p:txBody>
      </p:sp>
      <p:sp>
        <p:nvSpPr>
          <p:cNvPr id="99" name="Shape 99"/>
          <p:cNvSpPr txBox="1"/>
          <p:nvPr/>
        </p:nvSpPr>
        <p:spPr>
          <a:xfrm>
            <a:off x="-127000" y="1172749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Craig Winn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Office of Coast Survey: MCD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3670" y="3155701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HD Charting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27-29, 2019, New Orleans, LA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50" y="3208412"/>
            <a:ext cx="2158450" cy="21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None/>
            </a:pPr>
            <a:r>
              <a:rPr lang="en-US" sz="2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HD ENC Specifications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None/>
            </a:pPr>
            <a:endParaRPr lang="en-US" sz="2400" b="0" i="0" u="none" strike="noStrike" cap="none" dirty="0" smtClean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to the IHO S-57 </a:t>
            </a:r>
            <a:r>
              <a:rPr lang="en-US" dirty="0" smtClean="0"/>
              <a:t>standard</a:t>
            </a:r>
          </a:p>
          <a:p>
            <a:pPr marL="342900" indent="-342900"/>
            <a:r>
              <a:rPr lang="en-US" dirty="0" smtClean="0"/>
              <a:t>Validated </a:t>
            </a:r>
            <a:r>
              <a:rPr lang="en-US" dirty="0"/>
              <a:t>against IHO S-58</a:t>
            </a:r>
          </a:p>
          <a:p>
            <a:pPr marL="342900" indent="-342900"/>
            <a:r>
              <a:rPr lang="en-US" dirty="0" smtClean="0"/>
              <a:t>IHO </a:t>
            </a:r>
            <a:r>
              <a:rPr lang="en-US" dirty="0"/>
              <a:t>Scale Band 6: 1 to 5,000</a:t>
            </a:r>
          </a:p>
          <a:p>
            <a:pPr marL="342900" indent="-342900"/>
            <a:r>
              <a:rPr lang="en-US" dirty="0" smtClean="0"/>
              <a:t>Gridded </a:t>
            </a:r>
            <a:r>
              <a:rPr lang="en-US" dirty="0"/>
              <a:t>to adhere to MCD re-scheme</a:t>
            </a:r>
          </a:p>
          <a:p>
            <a:pPr marL="342900" indent="-342900"/>
            <a:r>
              <a:rPr lang="en-US" dirty="0" smtClean="0"/>
              <a:t>Official </a:t>
            </a:r>
            <a:r>
              <a:rPr lang="en-US" dirty="0"/>
              <a:t>NOAA Chart Product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None/>
            </a:pP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36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Marine Chart Division HD Chart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Initial Test </a:t>
            </a:r>
            <a:r>
              <a:rPr lang="en-US" sz="2800" dirty="0" smtClean="0"/>
              <a:t>Areas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  <a:p>
            <a:r>
              <a:rPr lang="en-US" sz="2800" dirty="0"/>
              <a:t>Based upon the availability of suitable source data, this 1</a:t>
            </a:r>
            <a:r>
              <a:rPr lang="en-US" sz="2800" baseline="30000" dirty="0"/>
              <a:t>st</a:t>
            </a:r>
            <a:r>
              <a:rPr lang="en-US" sz="2800" dirty="0"/>
              <a:t> phase of HD Chart production has been limited to two primary test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2800" dirty="0"/>
              <a:t>Mississippi River, Louisiana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Ports of Long Beach/Los Angeles, California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endParaRPr sz="2000" b="0" i="1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Marine Chart Division HD Chart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Marine Chart Division HD Chart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15" y="1301150"/>
            <a:ext cx="6217746" cy="4569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0859" y="5585443"/>
            <a:ext cx="7383294" cy="48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0469" y="1528864"/>
            <a:ext cx="345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Scheme for HD Charts Test Area</a:t>
            </a:r>
          </a:p>
          <a:p>
            <a:pPr algn="ctr"/>
            <a:r>
              <a:rPr lang="en-US" dirty="0" smtClean="0"/>
              <a:t>Mississippi 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/>
              <a:t>Marine Chart Division HD Chart</a:t>
            </a:r>
            <a:endParaRPr sz="2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87" y="1498799"/>
            <a:ext cx="6167438" cy="4057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6959" y="90535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Existing ENC coverage</a:t>
            </a:r>
            <a:endParaRPr lang="en-US" sz="2800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4487" y="5556449"/>
            <a:ext cx="531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US6MRHHM Scale = 1:5,000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Craig Winn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Chart Division (MCD)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c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raig.winn@noaa.gov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153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Hydrographic Services Review Panel FAC </vt:lpstr>
      <vt:lpstr>About Marine Chart Division HD Chart</vt:lpstr>
      <vt:lpstr>Marine Chart Division HD Chart</vt:lpstr>
      <vt:lpstr>Marine Chart Division HD Chart</vt:lpstr>
      <vt:lpstr>Marine Chart Division HD Chart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Mersfelder</dc:creator>
  <cp:lastModifiedBy>Craig Winn</cp:lastModifiedBy>
  <cp:revision>18</cp:revision>
  <dcterms:modified xsi:type="dcterms:W3CDTF">2019-08-19T17:09:45Z</dcterms:modified>
</cp:coreProperties>
</file>