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handoutMasterIdLst>
    <p:handoutMasterId r:id="rId20"/>
  </p:handoutMasterIdLst>
  <p:sldIdLst>
    <p:sldId id="586" r:id="rId2"/>
    <p:sldId id="591" r:id="rId3"/>
    <p:sldId id="593" r:id="rId4"/>
    <p:sldId id="592" r:id="rId5"/>
    <p:sldId id="605" r:id="rId6"/>
    <p:sldId id="604" r:id="rId7"/>
    <p:sldId id="597" r:id="rId8"/>
    <p:sldId id="587" r:id="rId9"/>
    <p:sldId id="599" r:id="rId10"/>
    <p:sldId id="600" r:id="rId11"/>
    <p:sldId id="607" r:id="rId12"/>
    <p:sldId id="601" r:id="rId13"/>
    <p:sldId id="602" r:id="rId14"/>
    <p:sldId id="603" r:id="rId15"/>
    <p:sldId id="594" r:id="rId16"/>
    <p:sldId id="585" r:id="rId17"/>
    <p:sldId id="606" r:id="rId18"/>
  </p:sldIdLst>
  <p:sldSz cx="9144000" cy="6858000" type="screen4x3"/>
  <p:notesSz cx="9309100" cy="7023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D0D0D"/>
    <a:srgbClr val="D9D9D9"/>
    <a:srgbClr val="003399"/>
    <a:srgbClr val="263F78"/>
    <a:srgbClr val="27AAE2"/>
    <a:srgbClr val="0163A6"/>
    <a:srgbClr val="FFFF99"/>
    <a:srgbClr val="83AFDB"/>
    <a:srgbClr val="007E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86047" autoAdjust="0"/>
  </p:normalViewPr>
  <p:slideViewPr>
    <p:cSldViewPr snapToGrid="0">
      <p:cViewPr varScale="1">
        <p:scale>
          <a:sx n="73" d="100"/>
          <a:sy n="73" d="100"/>
        </p:scale>
        <p:origin x="768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786095-EE8D-4A90-AF67-88DA54A6962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ED1D5F-EB04-4019-9206-C2161FEEBFF8}">
      <dgm:prSet/>
      <dgm:spPr/>
      <dgm:t>
        <a:bodyPr/>
        <a:lstStyle/>
        <a:p>
          <a:pPr rtl="0"/>
          <a:r>
            <a:rPr lang="en-US" b="1" i="1" smtClean="0"/>
            <a:t>Develop Enabling Technologies</a:t>
          </a:r>
          <a:r>
            <a:rPr lang="en-US" smtClean="0"/>
            <a:t> </a:t>
          </a:r>
          <a:endParaRPr lang="en-US"/>
        </a:p>
      </dgm:t>
    </dgm:pt>
    <dgm:pt modelId="{B50CB6F6-0748-49EC-8316-0D8D4CAC9161}" type="parTrans" cxnId="{1C316A6E-043F-4BC1-8AA9-535743731F71}">
      <dgm:prSet/>
      <dgm:spPr/>
      <dgm:t>
        <a:bodyPr/>
        <a:lstStyle/>
        <a:p>
          <a:endParaRPr lang="en-US"/>
        </a:p>
      </dgm:t>
    </dgm:pt>
    <dgm:pt modelId="{BB349D34-0524-4644-935C-EB6D37BC033F}" type="sibTrans" cxnId="{1C316A6E-043F-4BC1-8AA9-535743731F71}">
      <dgm:prSet/>
      <dgm:spPr/>
      <dgm:t>
        <a:bodyPr/>
        <a:lstStyle/>
        <a:p>
          <a:endParaRPr lang="en-US"/>
        </a:p>
      </dgm:t>
    </dgm:pt>
    <dgm:pt modelId="{7193CD19-EC38-45BC-AA81-EEA0BF3A39B7}">
      <dgm:prSet/>
      <dgm:spPr/>
      <dgm:t>
        <a:bodyPr/>
        <a:lstStyle/>
        <a:p>
          <a:pPr rtl="0"/>
          <a:r>
            <a:rPr lang="en-US" b="1" i="1" dirty="0" smtClean="0"/>
            <a:t>Build and Maintain Operational Expertise</a:t>
          </a:r>
          <a:endParaRPr lang="en-US" dirty="0"/>
        </a:p>
      </dgm:t>
    </dgm:pt>
    <dgm:pt modelId="{191D2257-070A-4776-9FBB-1CE6B6D30E7E}" type="parTrans" cxnId="{D9D67B71-9F34-4DE1-83BA-F178C71E26C5}">
      <dgm:prSet/>
      <dgm:spPr/>
      <dgm:t>
        <a:bodyPr/>
        <a:lstStyle/>
        <a:p>
          <a:endParaRPr lang="en-US"/>
        </a:p>
      </dgm:t>
    </dgm:pt>
    <dgm:pt modelId="{3A6060BA-4B69-40FB-AD73-0FECA7785A02}" type="sibTrans" cxnId="{D9D67B71-9F34-4DE1-83BA-F178C71E26C5}">
      <dgm:prSet/>
      <dgm:spPr/>
      <dgm:t>
        <a:bodyPr/>
        <a:lstStyle/>
        <a:p>
          <a:endParaRPr lang="en-US"/>
        </a:p>
      </dgm:t>
    </dgm:pt>
    <dgm:pt modelId="{97E6232B-7CEA-4271-A033-07C4053E7B93}">
      <dgm:prSet/>
      <dgm:spPr/>
      <dgm:t>
        <a:bodyPr/>
        <a:lstStyle/>
        <a:p>
          <a:pPr rtl="0"/>
          <a:r>
            <a:rPr lang="en-US" b="1" i="1" dirty="0" smtClean="0"/>
            <a:t>Operational Innovation</a:t>
          </a:r>
          <a:endParaRPr lang="en-US" dirty="0"/>
        </a:p>
      </dgm:t>
    </dgm:pt>
    <dgm:pt modelId="{92B72E32-3092-4676-A51C-E16B07EBD81A}" type="parTrans" cxnId="{8A0AA5B7-FD2F-4ABF-824B-C9233A719E5E}">
      <dgm:prSet/>
      <dgm:spPr/>
      <dgm:t>
        <a:bodyPr/>
        <a:lstStyle/>
        <a:p>
          <a:endParaRPr lang="en-US"/>
        </a:p>
      </dgm:t>
    </dgm:pt>
    <dgm:pt modelId="{BAF4D750-9BC2-438A-93EF-A7EFF7AA81D9}" type="sibTrans" cxnId="{8A0AA5B7-FD2F-4ABF-824B-C9233A719E5E}">
      <dgm:prSet/>
      <dgm:spPr/>
      <dgm:t>
        <a:bodyPr/>
        <a:lstStyle/>
        <a:p>
          <a:endParaRPr lang="en-US"/>
        </a:p>
      </dgm:t>
    </dgm:pt>
    <dgm:pt modelId="{4338A0A8-2659-4A4B-BCA6-D9EDC9983D59}">
      <dgm:prSet/>
      <dgm:spPr/>
      <dgm:t>
        <a:bodyPr/>
        <a:lstStyle/>
        <a:p>
          <a:pPr rtl="0"/>
          <a:r>
            <a:rPr lang="en-US" b="1" i="1" dirty="0" smtClean="0"/>
            <a:t>Collaboration</a:t>
          </a:r>
          <a:endParaRPr lang="en-US" dirty="0"/>
        </a:p>
      </dgm:t>
    </dgm:pt>
    <dgm:pt modelId="{A2E4096F-1A65-4E9E-BFDF-0E2CD1890688}" type="parTrans" cxnId="{312783E1-5F67-4078-B8E9-B6174CBAAC0E}">
      <dgm:prSet/>
      <dgm:spPr/>
      <dgm:t>
        <a:bodyPr/>
        <a:lstStyle/>
        <a:p>
          <a:endParaRPr lang="en-US"/>
        </a:p>
      </dgm:t>
    </dgm:pt>
    <dgm:pt modelId="{1153B5E1-63D4-4069-828A-15DE10274296}" type="sibTrans" cxnId="{312783E1-5F67-4078-B8E9-B6174CBAAC0E}">
      <dgm:prSet/>
      <dgm:spPr/>
      <dgm:t>
        <a:bodyPr/>
        <a:lstStyle/>
        <a:p>
          <a:endParaRPr lang="en-US"/>
        </a:p>
      </dgm:t>
    </dgm:pt>
    <dgm:pt modelId="{7522492D-607C-45AE-8AEE-611487ED229A}" type="pres">
      <dgm:prSet presAssocID="{8A786095-EE8D-4A90-AF67-88DA54A6962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863602-B0E4-44BB-AA51-56994CBD1A90}" type="pres">
      <dgm:prSet presAssocID="{39ED1D5F-EB04-4019-9206-C2161FEEBFF8}" presName="composite" presStyleCnt="0"/>
      <dgm:spPr/>
    </dgm:pt>
    <dgm:pt modelId="{0ACCB961-726B-4D9B-9207-BE75A66D6269}" type="pres">
      <dgm:prSet presAssocID="{39ED1D5F-EB04-4019-9206-C2161FEEBFF8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3507419-5CF7-4A78-B98C-10F8E797E608}" type="pres">
      <dgm:prSet presAssocID="{39ED1D5F-EB04-4019-9206-C2161FEEBFF8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448CEF-D74B-4BC7-9E64-AA37A2D21451}" type="pres">
      <dgm:prSet presAssocID="{BB349D34-0524-4644-935C-EB6D37BC033F}" presName="spacing" presStyleCnt="0"/>
      <dgm:spPr/>
    </dgm:pt>
    <dgm:pt modelId="{997DA73A-4669-47A5-AF20-12A22680C7CE}" type="pres">
      <dgm:prSet presAssocID="{7193CD19-EC38-45BC-AA81-EEA0BF3A39B7}" presName="composite" presStyleCnt="0"/>
      <dgm:spPr/>
    </dgm:pt>
    <dgm:pt modelId="{606F60F4-4E63-4EBE-B861-901614D6AC65}" type="pres">
      <dgm:prSet presAssocID="{7193CD19-EC38-45BC-AA81-EEA0BF3A39B7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83506BA2-A178-4D0E-BD6C-0EFCC72BB7EC}" type="pres">
      <dgm:prSet presAssocID="{7193CD19-EC38-45BC-AA81-EEA0BF3A39B7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EA28B0-E606-4B2B-A5CB-CB5A20E69542}" type="pres">
      <dgm:prSet presAssocID="{3A6060BA-4B69-40FB-AD73-0FECA7785A02}" presName="spacing" presStyleCnt="0"/>
      <dgm:spPr/>
    </dgm:pt>
    <dgm:pt modelId="{2E07C492-D3A7-461D-B938-A86F4B891F68}" type="pres">
      <dgm:prSet presAssocID="{97E6232B-7CEA-4271-A033-07C4053E7B93}" presName="composite" presStyleCnt="0"/>
      <dgm:spPr/>
    </dgm:pt>
    <dgm:pt modelId="{F134803E-86DB-4CC9-B60C-57C665F0E24E}" type="pres">
      <dgm:prSet presAssocID="{97E6232B-7CEA-4271-A033-07C4053E7B93}" presName="imgShp" presStyleLbl="fgImgPlace1" presStyleIdx="2" presStyleCnt="4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US"/>
        </a:p>
      </dgm:t>
    </dgm:pt>
    <dgm:pt modelId="{AC088EDE-B075-4C39-B987-49D535A22533}" type="pres">
      <dgm:prSet presAssocID="{97E6232B-7CEA-4271-A033-07C4053E7B93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D983FB-A2B1-455A-985D-13CD5B29CB87}" type="pres">
      <dgm:prSet presAssocID="{BAF4D750-9BC2-438A-93EF-A7EFF7AA81D9}" presName="spacing" presStyleCnt="0"/>
      <dgm:spPr/>
    </dgm:pt>
    <dgm:pt modelId="{106885B6-D3A7-43AC-BDCF-B7FFA558458C}" type="pres">
      <dgm:prSet presAssocID="{4338A0A8-2659-4A4B-BCA6-D9EDC9983D59}" presName="composite" presStyleCnt="0"/>
      <dgm:spPr/>
    </dgm:pt>
    <dgm:pt modelId="{238EA19E-101D-4B63-B73D-C0477666082F}" type="pres">
      <dgm:prSet presAssocID="{4338A0A8-2659-4A4B-BCA6-D9EDC9983D59}" presName="imgShp" presStyleLbl="fgImgPlace1" presStyleIdx="3" presStyleCnt="4"/>
      <dgm:spPr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en-US"/>
        </a:p>
      </dgm:t>
    </dgm:pt>
    <dgm:pt modelId="{F56CA882-FBAD-4D12-9534-6D9586BD606F}" type="pres">
      <dgm:prSet presAssocID="{4338A0A8-2659-4A4B-BCA6-D9EDC9983D59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2BFE09-E604-481E-AB13-995B756A320E}" type="presOf" srcId="{7193CD19-EC38-45BC-AA81-EEA0BF3A39B7}" destId="{83506BA2-A178-4D0E-BD6C-0EFCC72BB7EC}" srcOrd="0" destOrd="0" presId="urn:microsoft.com/office/officeart/2005/8/layout/vList3"/>
    <dgm:cxn modelId="{AE9BBFA9-5BDD-4940-831C-A8FB846B2283}" type="presOf" srcId="{8A786095-EE8D-4A90-AF67-88DA54A69626}" destId="{7522492D-607C-45AE-8AEE-611487ED229A}" srcOrd="0" destOrd="0" presId="urn:microsoft.com/office/officeart/2005/8/layout/vList3"/>
    <dgm:cxn modelId="{D9D67B71-9F34-4DE1-83BA-F178C71E26C5}" srcId="{8A786095-EE8D-4A90-AF67-88DA54A69626}" destId="{7193CD19-EC38-45BC-AA81-EEA0BF3A39B7}" srcOrd="1" destOrd="0" parTransId="{191D2257-070A-4776-9FBB-1CE6B6D30E7E}" sibTransId="{3A6060BA-4B69-40FB-AD73-0FECA7785A02}"/>
    <dgm:cxn modelId="{9F49AFBF-CD28-4C3B-B213-27EC8C294600}" type="presOf" srcId="{4338A0A8-2659-4A4B-BCA6-D9EDC9983D59}" destId="{F56CA882-FBAD-4D12-9534-6D9586BD606F}" srcOrd="0" destOrd="0" presId="urn:microsoft.com/office/officeart/2005/8/layout/vList3"/>
    <dgm:cxn modelId="{AF9BC803-1270-4D3D-BC67-B378E360CFA2}" type="presOf" srcId="{39ED1D5F-EB04-4019-9206-C2161FEEBFF8}" destId="{63507419-5CF7-4A78-B98C-10F8E797E608}" srcOrd="0" destOrd="0" presId="urn:microsoft.com/office/officeart/2005/8/layout/vList3"/>
    <dgm:cxn modelId="{312783E1-5F67-4078-B8E9-B6174CBAAC0E}" srcId="{8A786095-EE8D-4A90-AF67-88DA54A69626}" destId="{4338A0A8-2659-4A4B-BCA6-D9EDC9983D59}" srcOrd="3" destOrd="0" parTransId="{A2E4096F-1A65-4E9E-BFDF-0E2CD1890688}" sibTransId="{1153B5E1-63D4-4069-828A-15DE10274296}"/>
    <dgm:cxn modelId="{8D6FC7FD-ADB7-4B67-89BF-629378182FE4}" type="presOf" srcId="{97E6232B-7CEA-4271-A033-07C4053E7B93}" destId="{AC088EDE-B075-4C39-B987-49D535A22533}" srcOrd="0" destOrd="0" presId="urn:microsoft.com/office/officeart/2005/8/layout/vList3"/>
    <dgm:cxn modelId="{8A0AA5B7-FD2F-4ABF-824B-C9233A719E5E}" srcId="{8A786095-EE8D-4A90-AF67-88DA54A69626}" destId="{97E6232B-7CEA-4271-A033-07C4053E7B93}" srcOrd="2" destOrd="0" parTransId="{92B72E32-3092-4676-A51C-E16B07EBD81A}" sibTransId="{BAF4D750-9BC2-438A-93EF-A7EFF7AA81D9}"/>
    <dgm:cxn modelId="{1C316A6E-043F-4BC1-8AA9-535743731F71}" srcId="{8A786095-EE8D-4A90-AF67-88DA54A69626}" destId="{39ED1D5F-EB04-4019-9206-C2161FEEBFF8}" srcOrd="0" destOrd="0" parTransId="{B50CB6F6-0748-49EC-8316-0D8D4CAC9161}" sibTransId="{BB349D34-0524-4644-935C-EB6D37BC033F}"/>
    <dgm:cxn modelId="{58F4C3DD-654D-43DC-9146-A2638BAC81BE}" type="presParOf" srcId="{7522492D-607C-45AE-8AEE-611487ED229A}" destId="{C5863602-B0E4-44BB-AA51-56994CBD1A90}" srcOrd="0" destOrd="0" presId="urn:microsoft.com/office/officeart/2005/8/layout/vList3"/>
    <dgm:cxn modelId="{0399F150-DCF3-4A78-A743-E00537B0B562}" type="presParOf" srcId="{C5863602-B0E4-44BB-AA51-56994CBD1A90}" destId="{0ACCB961-726B-4D9B-9207-BE75A66D6269}" srcOrd="0" destOrd="0" presId="urn:microsoft.com/office/officeart/2005/8/layout/vList3"/>
    <dgm:cxn modelId="{D6C9A174-8570-4CE6-94CD-EDE14DE570D5}" type="presParOf" srcId="{C5863602-B0E4-44BB-AA51-56994CBD1A90}" destId="{63507419-5CF7-4A78-B98C-10F8E797E608}" srcOrd="1" destOrd="0" presId="urn:microsoft.com/office/officeart/2005/8/layout/vList3"/>
    <dgm:cxn modelId="{8314B1C4-7CFC-48A5-A83E-8D5A128247B1}" type="presParOf" srcId="{7522492D-607C-45AE-8AEE-611487ED229A}" destId="{35448CEF-D74B-4BC7-9E64-AA37A2D21451}" srcOrd="1" destOrd="0" presId="urn:microsoft.com/office/officeart/2005/8/layout/vList3"/>
    <dgm:cxn modelId="{7A4D729C-9FD6-4AAD-AF28-F93988028B02}" type="presParOf" srcId="{7522492D-607C-45AE-8AEE-611487ED229A}" destId="{997DA73A-4669-47A5-AF20-12A22680C7CE}" srcOrd="2" destOrd="0" presId="urn:microsoft.com/office/officeart/2005/8/layout/vList3"/>
    <dgm:cxn modelId="{7D1FB809-DCF5-4109-B350-765FF2AE6BD5}" type="presParOf" srcId="{997DA73A-4669-47A5-AF20-12A22680C7CE}" destId="{606F60F4-4E63-4EBE-B861-901614D6AC65}" srcOrd="0" destOrd="0" presId="urn:microsoft.com/office/officeart/2005/8/layout/vList3"/>
    <dgm:cxn modelId="{F90DADF1-8C44-494E-9B3A-87556DC886CE}" type="presParOf" srcId="{997DA73A-4669-47A5-AF20-12A22680C7CE}" destId="{83506BA2-A178-4D0E-BD6C-0EFCC72BB7EC}" srcOrd="1" destOrd="0" presId="urn:microsoft.com/office/officeart/2005/8/layout/vList3"/>
    <dgm:cxn modelId="{99EECC61-0723-40A6-96FA-080F2688AD6B}" type="presParOf" srcId="{7522492D-607C-45AE-8AEE-611487ED229A}" destId="{92EA28B0-E606-4B2B-A5CB-CB5A20E69542}" srcOrd="3" destOrd="0" presId="urn:microsoft.com/office/officeart/2005/8/layout/vList3"/>
    <dgm:cxn modelId="{667ADE55-9CEE-41CE-ACCB-69A70CE389A1}" type="presParOf" srcId="{7522492D-607C-45AE-8AEE-611487ED229A}" destId="{2E07C492-D3A7-461D-B938-A86F4B891F68}" srcOrd="4" destOrd="0" presId="urn:microsoft.com/office/officeart/2005/8/layout/vList3"/>
    <dgm:cxn modelId="{39006166-0CCD-4640-AE2C-B9F526CC3368}" type="presParOf" srcId="{2E07C492-D3A7-461D-B938-A86F4B891F68}" destId="{F134803E-86DB-4CC9-B60C-57C665F0E24E}" srcOrd="0" destOrd="0" presId="urn:microsoft.com/office/officeart/2005/8/layout/vList3"/>
    <dgm:cxn modelId="{F2A244AB-E9BC-45AE-9810-3A1049794A16}" type="presParOf" srcId="{2E07C492-D3A7-461D-B938-A86F4B891F68}" destId="{AC088EDE-B075-4C39-B987-49D535A22533}" srcOrd="1" destOrd="0" presId="urn:microsoft.com/office/officeart/2005/8/layout/vList3"/>
    <dgm:cxn modelId="{23687B13-DFDA-477E-9CC9-38BD6C1B807F}" type="presParOf" srcId="{7522492D-607C-45AE-8AEE-611487ED229A}" destId="{09D983FB-A2B1-455A-985D-13CD5B29CB87}" srcOrd="5" destOrd="0" presId="urn:microsoft.com/office/officeart/2005/8/layout/vList3"/>
    <dgm:cxn modelId="{DADDFC9A-67F6-4DBB-AB6D-45AD88649E1E}" type="presParOf" srcId="{7522492D-607C-45AE-8AEE-611487ED229A}" destId="{106885B6-D3A7-43AC-BDCF-B7FFA558458C}" srcOrd="6" destOrd="0" presId="urn:microsoft.com/office/officeart/2005/8/layout/vList3"/>
    <dgm:cxn modelId="{55E611B7-E571-4CA3-9EFF-715D1AB79357}" type="presParOf" srcId="{106885B6-D3A7-43AC-BDCF-B7FFA558458C}" destId="{238EA19E-101D-4B63-B73D-C0477666082F}" srcOrd="0" destOrd="0" presId="urn:microsoft.com/office/officeart/2005/8/layout/vList3"/>
    <dgm:cxn modelId="{A253152F-653D-4004-A8B7-CEB162D1199A}" type="presParOf" srcId="{106885B6-D3A7-43AC-BDCF-B7FFA558458C}" destId="{F56CA882-FBAD-4D12-9534-6D9586BD606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0CDBC5-33F5-495B-8D82-DFA34F3A686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D61094-6F26-4E41-A5C9-8E7E5C6FE30D}">
      <dgm:prSet phldrT="[Text]"/>
      <dgm:spPr/>
      <dgm:t>
        <a:bodyPr/>
        <a:lstStyle/>
        <a:p>
          <a:r>
            <a:rPr lang="en-US" dirty="0" smtClean="0"/>
            <a:t>2019</a:t>
          </a:r>
          <a:endParaRPr lang="en-US" dirty="0"/>
        </a:p>
      </dgm:t>
    </dgm:pt>
    <dgm:pt modelId="{659C30F8-E8F2-40B5-B83F-D45391451D21}" type="parTrans" cxnId="{0CFA06C5-4EF6-4C8C-9C98-C2F2356E635D}">
      <dgm:prSet/>
      <dgm:spPr/>
      <dgm:t>
        <a:bodyPr/>
        <a:lstStyle/>
        <a:p>
          <a:endParaRPr lang="en-US"/>
        </a:p>
      </dgm:t>
    </dgm:pt>
    <dgm:pt modelId="{6417F6B8-5DEA-498B-A5B3-08807C4EC1CA}" type="sibTrans" cxnId="{0CFA06C5-4EF6-4C8C-9C98-C2F2356E635D}">
      <dgm:prSet/>
      <dgm:spPr/>
      <dgm:t>
        <a:bodyPr/>
        <a:lstStyle/>
        <a:p>
          <a:endParaRPr lang="en-US"/>
        </a:p>
      </dgm:t>
    </dgm:pt>
    <dgm:pt modelId="{87554B64-548E-43ED-8C84-D3222A3FB71B}">
      <dgm:prSet phldrT="[Text]"/>
      <dgm:spPr/>
      <dgm:t>
        <a:bodyPr/>
        <a:lstStyle/>
        <a:p>
          <a:r>
            <a:rPr lang="en-US" dirty="0" smtClean="0"/>
            <a:t>Operational Testing of Optionally Manned Launch</a:t>
          </a:r>
          <a:endParaRPr lang="en-US" dirty="0"/>
        </a:p>
      </dgm:t>
    </dgm:pt>
    <dgm:pt modelId="{5B93B493-EA39-423B-BACD-085FAB6CE40A}" type="parTrans" cxnId="{536CC037-A84F-48F5-B043-2885C3D0A593}">
      <dgm:prSet/>
      <dgm:spPr/>
      <dgm:t>
        <a:bodyPr/>
        <a:lstStyle/>
        <a:p>
          <a:endParaRPr lang="en-US"/>
        </a:p>
      </dgm:t>
    </dgm:pt>
    <dgm:pt modelId="{1D7BC63B-DC37-469F-A286-7964B2DC4FFE}" type="sibTrans" cxnId="{536CC037-A84F-48F5-B043-2885C3D0A593}">
      <dgm:prSet/>
      <dgm:spPr/>
      <dgm:t>
        <a:bodyPr/>
        <a:lstStyle/>
        <a:p>
          <a:endParaRPr lang="en-US"/>
        </a:p>
      </dgm:t>
    </dgm:pt>
    <dgm:pt modelId="{38E6BABD-17E4-48DC-A2DB-0D079EA69E1B}">
      <dgm:prSet phldrT="[Text]"/>
      <dgm:spPr/>
      <dgm:t>
        <a:bodyPr/>
        <a:lstStyle/>
        <a:p>
          <a:r>
            <a:rPr lang="en-US" dirty="0" smtClean="0"/>
            <a:t>IT infrastructure for </a:t>
          </a:r>
          <a:r>
            <a:rPr lang="en-US" dirty="0" smtClean="0"/>
            <a:t>remote data transfer</a:t>
          </a:r>
          <a:endParaRPr lang="en-US" dirty="0"/>
        </a:p>
      </dgm:t>
    </dgm:pt>
    <dgm:pt modelId="{BC0E9D5C-49CE-44E2-B00D-9C2F3197C317}" type="parTrans" cxnId="{09640014-CBAB-4DF2-9717-AB5AABED706A}">
      <dgm:prSet/>
      <dgm:spPr/>
      <dgm:t>
        <a:bodyPr/>
        <a:lstStyle/>
        <a:p>
          <a:endParaRPr lang="en-US"/>
        </a:p>
      </dgm:t>
    </dgm:pt>
    <dgm:pt modelId="{8309A71E-B9E9-47D6-9764-183965242744}" type="sibTrans" cxnId="{09640014-CBAB-4DF2-9717-AB5AABED706A}">
      <dgm:prSet/>
      <dgm:spPr/>
      <dgm:t>
        <a:bodyPr/>
        <a:lstStyle/>
        <a:p>
          <a:endParaRPr lang="en-US"/>
        </a:p>
      </dgm:t>
    </dgm:pt>
    <dgm:pt modelId="{84A5B070-E6DC-4BD0-9033-C3B982A5CDBA}">
      <dgm:prSet phldrT="[Text]"/>
      <dgm:spPr/>
      <dgm:t>
        <a:bodyPr/>
        <a:lstStyle/>
        <a:p>
          <a:r>
            <a:rPr lang="en-US" dirty="0" smtClean="0"/>
            <a:t>2020</a:t>
          </a:r>
          <a:endParaRPr lang="en-US" dirty="0"/>
        </a:p>
      </dgm:t>
    </dgm:pt>
    <dgm:pt modelId="{547F50CB-FB51-4344-83E0-84F33D76C407}" type="parTrans" cxnId="{B04EE4EE-D627-4CB2-95B9-2A02C7D46CC3}">
      <dgm:prSet/>
      <dgm:spPr/>
      <dgm:t>
        <a:bodyPr/>
        <a:lstStyle/>
        <a:p>
          <a:endParaRPr lang="en-US"/>
        </a:p>
      </dgm:t>
    </dgm:pt>
    <dgm:pt modelId="{7E282DE2-9CE9-456E-8729-05F602486103}" type="sibTrans" cxnId="{B04EE4EE-D627-4CB2-95B9-2A02C7D46CC3}">
      <dgm:prSet/>
      <dgm:spPr/>
      <dgm:t>
        <a:bodyPr/>
        <a:lstStyle/>
        <a:p>
          <a:endParaRPr lang="en-US"/>
        </a:p>
      </dgm:t>
    </dgm:pt>
    <dgm:pt modelId="{56B456BB-8E7A-40AD-9927-88514252BA9C}">
      <dgm:prSet phldrT="[Text]"/>
      <dgm:spPr/>
      <dgm:t>
        <a:bodyPr/>
        <a:lstStyle/>
        <a:p>
          <a:r>
            <a:rPr lang="en-US" dirty="0" smtClean="0"/>
            <a:t>6 operational optionally manned launches</a:t>
          </a:r>
          <a:endParaRPr lang="en-US" dirty="0"/>
        </a:p>
      </dgm:t>
    </dgm:pt>
    <dgm:pt modelId="{4CD11951-B593-480E-917E-C228D54043C8}" type="parTrans" cxnId="{D5A677E7-1C90-4DE1-87D4-5EC449674523}">
      <dgm:prSet/>
      <dgm:spPr/>
      <dgm:t>
        <a:bodyPr/>
        <a:lstStyle/>
        <a:p>
          <a:endParaRPr lang="en-US"/>
        </a:p>
      </dgm:t>
    </dgm:pt>
    <dgm:pt modelId="{69FF393D-6EB3-4812-B049-E0D2BD1EE624}" type="sibTrans" cxnId="{D5A677E7-1C90-4DE1-87D4-5EC449674523}">
      <dgm:prSet/>
      <dgm:spPr/>
      <dgm:t>
        <a:bodyPr/>
        <a:lstStyle/>
        <a:p>
          <a:endParaRPr lang="en-US"/>
        </a:p>
      </dgm:t>
    </dgm:pt>
    <dgm:pt modelId="{BFE5B806-C366-4AE9-A458-146B0FE9C581}">
      <dgm:prSet phldrT="[Text]"/>
      <dgm:spPr/>
      <dgm:t>
        <a:bodyPr/>
        <a:lstStyle/>
        <a:p>
          <a:r>
            <a:rPr lang="en-US" dirty="0" smtClean="0"/>
            <a:t>Continued reduction in manual data processing</a:t>
          </a:r>
          <a:endParaRPr lang="en-US" dirty="0"/>
        </a:p>
      </dgm:t>
    </dgm:pt>
    <dgm:pt modelId="{1AE0CAB1-3E9B-4167-8048-9692C26B0841}" type="parTrans" cxnId="{BE234DE6-69F5-4FB7-AA20-C38FC4C92D4C}">
      <dgm:prSet/>
      <dgm:spPr/>
      <dgm:t>
        <a:bodyPr/>
        <a:lstStyle/>
        <a:p>
          <a:endParaRPr lang="en-US"/>
        </a:p>
      </dgm:t>
    </dgm:pt>
    <dgm:pt modelId="{58F5C3AB-5450-4785-97A8-F893ECA1A48A}" type="sibTrans" cxnId="{BE234DE6-69F5-4FB7-AA20-C38FC4C92D4C}">
      <dgm:prSet/>
      <dgm:spPr/>
      <dgm:t>
        <a:bodyPr/>
        <a:lstStyle/>
        <a:p>
          <a:endParaRPr lang="en-US"/>
        </a:p>
      </dgm:t>
    </dgm:pt>
    <dgm:pt modelId="{23DFCA55-628B-4AAF-8D55-527626A00C4E}">
      <dgm:prSet phldrT="[Text]"/>
      <dgm:spPr/>
      <dgm:t>
        <a:bodyPr/>
        <a:lstStyle/>
        <a:p>
          <a:r>
            <a:rPr lang="en-US" dirty="0" smtClean="0"/>
            <a:t>2021</a:t>
          </a:r>
          <a:endParaRPr lang="en-US" dirty="0"/>
        </a:p>
      </dgm:t>
    </dgm:pt>
    <dgm:pt modelId="{5A097CA3-90B9-4A4E-9A7F-7AD0E7BCD285}" type="parTrans" cxnId="{FDB8F984-93EC-4D32-BBF6-EB7317650526}">
      <dgm:prSet/>
      <dgm:spPr/>
      <dgm:t>
        <a:bodyPr/>
        <a:lstStyle/>
        <a:p>
          <a:endParaRPr lang="en-US"/>
        </a:p>
      </dgm:t>
    </dgm:pt>
    <dgm:pt modelId="{4EBB9F3F-B874-4393-BC38-D57EE56B0300}" type="sibTrans" cxnId="{FDB8F984-93EC-4D32-BBF6-EB7317650526}">
      <dgm:prSet/>
      <dgm:spPr/>
      <dgm:t>
        <a:bodyPr/>
        <a:lstStyle/>
        <a:p>
          <a:endParaRPr lang="en-US"/>
        </a:p>
      </dgm:t>
    </dgm:pt>
    <dgm:pt modelId="{61418F62-AF62-4D0F-8A03-16C6066916A4}">
      <dgm:prSet phldrT="[Text]"/>
      <dgm:spPr/>
      <dgm:t>
        <a:bodyPr/>
        <a:lstStyle/>
        <a:p>
          <a:r>
            <a:rPr lang="en-US" dirty="0" smtClean="0"/>
            <a:t>Enable </a:t>
          </a:r>
          <a:r>
            <a:rPr lang="en-US" dirty="0" err="1" smtClean="0"/>
            <a:t>UxS</a:t>
          </a:r>
          <a:r>
            <a:rPr lang="en-US" dirty="0" smtClean="0"/>
            <a:t> team to manage multiple simultaneous deployments</a:t>
          </a:r>
          <a:endParaRPr lang="en-US" dirty="0"/>
        </a:p>
      </dgm:t>
    </dgm:pt>
    <dgm:pt modelId="{674311BA-7B1E-4DEE-BB76-4000759C4AF0}" type="parTrans" cxnId="{CDBC4DF5-E0A1-43E4-8AEF-37DD226764F9}">
      <dgm:prSet/>
      <dgm:spPr/>
      <dgm:t>
        <a:bodyPr/>
        <a:lstStyle/>
        <a:p>
          <a:endParaRPr lang="en-US"/>
        </a:p>
      </dgm:t>
    </dgm:pt>
    <dgm:pt modelId="{BBEA2287-A190-4735-AA9A-DA0138024362}" type="sibTrans" cxnId="{CDBC4DF5-E0A1-43E4-8AEF-37DD226764F9}">
      <dgm:prSet/>
      <dgm:spPr/>
      <dgm:t>
        <a:bodyPr/>
        <a:lstStyle/>
        <a:p>
          <a:endParaRPr lang="en-US"/>
        </a:p>
      </dgm:t>
    </dgm:pt>
    <dgm:pt modelId="{C7D5048D-0441-451A-8842-0979CD2C1B0B}">
      <dgm:prSet phldrT="[Text]"/>
      <dgm:spPr/>
      <dgm:t>
        <a:bodyPr/>
        <a:lstStyle/>
        <a:p>
          <a:r>
            <a:rPr lang="en-US" dirty="0" smtClean="0"/>
            <a:t>Expand use of </a:t>
          </a:r>
          <a:r>
            <a:rPr lang="en-US" dirty="0" err="1" smtClean="0"/>
            <a:t>UxS</a:t>
          </a:r>
          <a:r>
            <a:rPr lang="en-US" dirty="0" smtClean="0"/>
            <a:t> in complex environments, persistent deployments</a:t>
          </a:r>
          <a:endParaRPr lang="en-US" dirty="0"/>
        </a:p>
      </dgm:t>
    </dgm:pt>
    <dgm:pt modelId="{B75F9D38-D69E-49F8-93D4-F10E7255484F}" type="parTrans" cxnId="{4A841603-B629-4BC6-807F-9C851985CF8C}">
      <dgm:prSet/>
      <dgm:spPr/>
      <dgm:t>
        <a:bodyPr/>
        <a:lstStyle/>
        <a:p>
          <a:endParaRPr lang="en-US"/>
        </a:p>
      </dgm:t>
    </dgm:pt>
    <dgm:pt modelId="{901B66D7-5807-4BE0-AC6B-22130F5DB2BC}" type="sibTrans" cxnId="{4A841603-B629-4BC6-807F-9C851985CF8C}">
      <dgm:prSet/>
      <dgm:spPr/>
      <dgm:t>
        <a:bodyPr/>
        <a:lstStyle/>
        <a:p>
          <a:endParaRPr lang="en-US"/>
        </a:p>
      </dgm:t>
    </dgm:pt>
    <dgm:pt modelId="{1D9360ED-A989-454A-9D95-B0E2CAD82C15}">
      <dgm:prSet phldrT="[Text]"/>
      <dgm:spPr/>
      <dgm:t>
        <a:bodyPr/>
        <a:lstStyle/>
        <a:p>
          <a:r>
            <a:rPr lang="en-US" dirty="0" smtClean="0"/>
            <a:t>Begin testing situation and navigation improvements for USVs</a:t>
          </a:r>
          <a:endParaRPr lang="en-US" dirty="0"/>
        </a:p>
      </dgm:t>
    </dgm:pt>
    <dgm:pt modelId="{0A7189EA-5A60-45E0-ACFF-C02E6B21FFCE}" type="parTrans" cxnId="{ACE11DF6-1372-42B0-914F-C309F316AB6A}">
      <dgm:prSet/>
      <dgm:spPr/>
      <dgm:t>
        <a:bodyPr/>
        <a:lstStyle/>
        <a:p>
          <a:endParaRPr lang="en-US"/>
        </a:p>
      </dgm:t>
    </dgm:pt>
    <dgm:pt modelId="{3A19E9EE-6F78-4EFB-81E3-4DB36E84A710}" type="sibTrans" cxnId="{ACE11DF6-1372-42B0-914F-C309F316AB6A}">
      <dgm:prSet/>
      <dgm:spPr/>
      <dgm:t>
        <a:bodyPr/>
        <a:lstStyle/>
        <a:p>
          <a:endParaRPr lang="en-US"/>
        </a:p>
      </dgm:t>
    </dgm:pt>
    <dgm:pt modelId="{1FD5322F-9416-4C0B-94B4-2FCDD49205C6}">
      <dgm:prSet phldrT="[Text]"/>
      <dgm:spPr/>
      <dgm:t>
        <a:bodyPr/>
        <a:lstStyle/>
        <a:p>
          <a:r>
            <a:rPr lang="en-US" dirty="0" smtClean="0"/>
            <a:t>Shoreline mapping via </a:t>
          </a:r>
          <a:r>
            <a:rPr lang="en-US" dirty="0" err="1" smtClean="0"/>
            <a:t>sUAS</a:t>
          </a:r>
          <a:r>
            <a:rPr lang="en-US" dirty="0" smtClean="0"/>
            <a:t> widely used</a:t>
          </a:r>
          <a:endParaRPr lang="en-US" dirty="0"/>
        </a:p>
      </dgm:t>
    </dgm:pt>
    <dgm:pt modelId="{3AF84D0E-8D2A-45C5-AD0B-2DF698CCF75F}" type="parTrans" cxnId="{2B5EE750-34E9-419A-8CE2-BB33E612EB00}">
      <dgm:prSet/>
      <dgm:spPr/>
      <dgm:t>
        <a:bodyPr/>
        <a:lstStyle/>
        <a:p>
          <a:endParaRPr lang="en-US"/>
        </a:p>
      </dgm:t>
    </dgm:pt>
    <dgm:pt modelId="{C2B93056-AFF3-45B7-A8AA-E4B1266CC25E}" type="sibTrans" cxnId="{2B5EE750-34E9-419A-8CE2-BB33E612EB00}">
      <dgm:prSet/>
      <dgm:spPr/>
      <dgm:t>
        <a:bodyPr/>
        <a:lstStyle/>
        <a:p>
          <a:endParaRPr lang="en-US"/>
        </a:p>
      </dgm:t>
    </dgm:pt>
    <dgm:pt modelId="{B55B2244-5D55-4DE2-9E13-1B85646473B3}">
      <dgm:prSet phldrT="[Text]"/>
      <dgm:spPr/>
      <dgm:t>
        <a:bodyPr/>
        <a:lstStyle/>
        <a:p>
          <a:r>
            <a:rPr lang="en-US" dirty="0" smtClean="0"/>
            <a:t>OCS training program for </a:t>
          </a:r>
          <a:r>
            <a:rPr lang="en-US" dirty="0" err="1" smtClean="0"/>
            <a:t>sUAS</a:t>
          </a:r>
          <a:endParaRPr lang="en-US" dirty="0"/>
        </a:p>
      </dgm:t>
    </dgm:pt>
    <dgm:pt modelId="{D7702F23-CC2F-4F96-9F4F-4DCD379653ED}" type="parTrans" cxnId="{1343D375-9EF2-4CAC-B886-6225BF234DB6}">
      <dgm:prSet/>
      <dgm:spPr/>
      <dgm:t>
        <a:bodyPr/>
        <a:lstStyle/>
        <a:p>
          <a:endParaRPr lang="en-US"/>
        </a:p>
      </dgm:t>
    </dgm:pt>
    <dgm:pt modelId="{E1C9E69B-037C-4095-85E5-34F073C75BB4}" type="sibTrans" cxnId="{1343D375-9EF2-4CAC-B886-6225BF234DB6}">
      <dgm:prSet/>
      <dgm:spPr/>
      <dgm:t>
        <a:bodyPr/>
        <a:lstStyle/>
        <a:p>
          <a:endParaRPr lang="en-US"/>
        </a:p>
      </dgm:t>
    </dgm:pt>
    <dgm:pt modelId="{A7B88819-B410-4FB2-90C5-A0513E37CD1E}">
      <dgm:prSet phldrT="[Text]"/>
      <dgm:spPr/>
      <dgm:t>
        <a:bodyPr/>
        <a:lstStyle/>
        <a:p>
          <a:r>
            <a:rPr lang="en-US" dirty="0" smtClean="0"/>
            <a:t>Develop and test collaborative mission behaviors</a:t>
          </a:r>
          <a:endParaRPr lang="en-US" dirty="0"/>
        </a:p>
      </dgm:t>
    </dgm:pt>
    <dgm:pt modelId="{ABF1112A-B5FA-4925-AF47-771C95439D25}" type="parTrans" cxnId="{373796C0-512E-4899-8897-C03A60865140}">
      <dgm:prSet/>
      <dgm:spPr/>
      <dgm:t>
        <a:bodyPr/>
        <a:lstStyle/>
        <a:p>
          <a:endParaRPr lang="en-US"/>
        </a:p>
      </dgm:t>
    </dgm:pt>
    <dgm:pt modelId="{32178692-2040-438A-B97B-FE668F368504}" type="sibTrans" cxnId="{373796C0-512E-4899-8897-C03A60865140}">
      <dgm:prSet/>
      <dgm:spPr/>
      <dgm:t>
        <a:bodyPr/>
        <a:lstStyle/>
        <a:p>
          <a:endParaRPr lang="en-US"/>
        </a:p>
      </dgm:t>
    </dgm:pt>
    <dgm:pt modelId="{33D49265-5E7F-4CFF-ACDC-D7D0EB66B9EB}" type="pres">
      <dgm:prSet presAssocID="{860CDBC5-33F5-495B-8D82-DFA34F3A686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5DBBFA-0DAC-43A5-AB50-9B9A28A687B6}" type="pres">
      <dgm:prSet presAssocID="{20D61094-6F26-4E41-A5C9-8E7E5C6FE30D}" presName="compNode" presStyleCnt="0"/>
      <dgm:spPr/>
    </dgm:pt>
    <dgm:pt modelId="{2C8CB827-AA23-467F-B898-15362DCB0034}" type="pres">
      <dgm:prSet presAssocID="{20D61094-6F26-4E41-A5C9-8E7E5C6FE30D}" presName="aNode" presStyleLbl="bgShp" presStyleIdx="0" presStyleCnt="3"/>
      <dgm:spPr/>
      <dgm:t>
        <a:bodyPr/>
        <a:lstStyle/>
        <a:p>
          <a:endParaRPr lang="en-US"/>
        </a:p>
      </dgm:t>
    </dgm:pt>
    <dgm:pt modelId="{8F4D2014-EE87-498C-88E4-748C14BD5573}" type="pres">
      <dgm:prSet presAssocID="{20D61094-6F26-4E41-A5C9-8E7E5C6FE30D}" presName="textNode" presStyleLbl="bgShp" presStyleIdx="0" presStyleCnt="3"/>
      <dgm:spPr/>
      <dgm:t>
        <a:bodyPr/>
        <a:lstStyle/>
        <a:p>
          <a:endParaRPr lang="en-US"/>
        </a:p>
      </dgm:t>
    </dgm:pt>
    <dgm:pt modelId="{7E75F1A5-9C8C-432D-90EC-83E4CA1948C3}" type="pres">
      <dgm:prSet presAssocID="{20D61094-6F26-4E41-A5C9-8E7E5C6FE30D}" presName="compChildNode" presStyleCnt="0"/>
      <dgm:spPr/>
    </dgm:pt>
    <dgm:pt modelId="{BC6B4EA8-613C-4A4F-BB9B-4937F9F6ACD0}" type="pres">
      <dgm:prSet presAssocID="{20D61094-6F26-4E41-A5C9-8E7E5C6FE30D}" presName="theInnerList" presStyleCnt="0"/>
      <dgm:spPr/>
    </dgm:pt>
    <dgm:pt modelId="{77C2DE90-C839-4F9E-B78C-60EBCC21CF56}" type="pres">
      <dgm:prSet presAssocID="{87554B64-548E-43ED-8C84-D3222A3FB71B}" presName="child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9A6ED8-9FEF-4D04-8E02-5D569BA28B0E}" type="pres">
      <dgm:prSet presAssocID="{87554B64-548E-43ED-8C84-D3222A3FB71B}" presName="aSpace2" presStyleCnt="0"/>
      <dgm:spPr/>
    </dgm:pt>
    <dgm:pt modelId="{F5905A58-56E4-4A46-BD65-95CB3CD50536}" type="pres">
      <dgm:prSet presAssocID="{38E6BABD-17E4-48DC-A2DB-0D079EA69E1B}" presName="child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DF792D-FEB2-481B-A14A-DC7EABF2FEEC}" type="pres">
      <dgm:prSet presAssocID="{38E6BABD-17E4-48DC-A2DB-0D079EA69E1B}" presName="aSpace2" presStyleCnt="0"/>
      <dgm:spPr/>
    </dgm:pt>
    <dgm:pt modelId="{BCF5AEA9-6046-43A0-BEC4-E0C2D735026F}" type="pres">
      <dgm:prSet presAssocID="{B55B2244-5D55-4DE2-9E13-1B85646473B3}" presName="child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B5D584-8460-43EA-AE1E-0C0AB361A209}" type="pres">
      <dgm:prSet presAssocID="{20D61094-6F26-4E41-A5C9-8E7E5C6FE30D}" presName="aSpace" presStyleCnt="0"/>
      <dgm:spPr/>
    </dgm:pt>
    <dgm:pt modelId="{2DA48EB3-A32B-4601-9290-24740B351A49}" type="pres">
      <dgm:prSet presAssocID="{84A5B070-E6DC-4BD0-9033-C3B982A5CDBA}" presName="compNode" presStyleCnt="0"/>
      <dgm:spPr/>
    </dgm:pt>
    <dgm:pt modelId="{BEB88A74-D5CE-45E2-A8A1-FF11CC2364FF}" type="pres">
      <dgm:prSet presAssocID="{84A5B070-E6DC-4BD0-9033-C3B982A5CDBA}" presName="aNode" presStyleLbl="bgShp" presStyleIdx="1" presStyleCnt="3"/>
      <dgm:spPr/>
      <dgm:t>
        <a:bodyPr/>
        <a:lstStyle/>
        <a:p>
          <a:endParaRPr lang="en-US"/>
        </a:p>
      </dgm:t>
    </dgm:pt>
    <dgm:pt modelId="{D542C58B-EAB3-46C2-ACB0-87C062258CDD}" type="pres">
      <dgm:prSet presAssocID="{84A5B070-E6DC-4BD0-9033-C3B982A5CDBA}" presName="textNode" presStyleLbl="bgShp" presStyleIdx="1" presStyleCnt="3"/>
      <dgm:spPr/>
      <dgm:t>
        <a:bodyPr/>
        <a:lstStyle/>
        <a:p>
          <a:endParaRPr lang="en-US"/>
        </a:p>
      </dgm:t>
    </dgm:pt>
    <dgm:pt modelId="{924940AE-E6E8-4670-B489-A7EA04AA31F9}" type="pres">
      <dgm:prSet presAssocID="{84A5B070-E6DC-4BD0-9033-C3B982A5CDBA}" presName="compChildNode" presStyleCnt="0"/>
      <dgm:spPr/>
    </dgm:pt>
    <dgm:pt modelId="{016315B8-D411-4F28-A502-7A641779F149}" type="pres">
      <dgm:prSet presAssocID="{84A5B070-E6DC-4BD0-9033-C3B982A5CDBA}" presName="theInnerList" presStyleCnt="0"/>
      <dgm:spPr/>
    </dgm:pt>
    <dgm:pt modelId="{01D1F28A-2BB6-4344-BC1C-701627A0C050}" type="pres">
      <dgm:prSet presAssocID="{56B456BB-8E7A-40AD-9927-88514252BA9C}" presName="child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85A9FF-1A22-4180-AE83-3CFFAC58F35A}" type="pres">
      <dgm:prSet presAssocID="{56B456BB-8E7A-40AD-9927-88514252BA9C}" presName="aSpace2" presStyleCnt="0"/>
      <dgm:spPr/>
    </dgm:pt>
    <dgm:pt modelId="{C994C336-3B2D-4F58-92B2-6AB7D163CED1}" type="pres">
      <dgm:prSet presAssocID="{BFE5B806-C366-4AE9-A458-146B0FE9C581}" presName="child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B93414-27A5-4712-8FE0-3C6F0DD1BE9C}" type="pres">
      <dgm:prSet presAssocID="{BFE5B806-C366-4AE9-A458-146B0FE9C581}" presName="aSpace2" presStyleCnt="0"/>
      <dgm:spPr/>
    </dgm:pt>
    <dgm:pt modelId="{447579E4-C60C-4E2B-A5D3-C3B4712EE8B9}" type="pres">
      <dgm:prSet presAssocID="{1D9360ED-A989-454A-9D95-B0E2CAD82C15}" presName="child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B59803-0D27-4DCF-9231-CAA3E72EDB23}" type="pres">
      <dgm:prSet presAssocID="{1D9360ED-A989-454A-9D95-B0E2CAD82C15}" presName="aSpace2" presStyleCnt="0"/>
      <dgm:spPr/>
    </dgm:pt>
    <dgm:pt modelId="{A2118AB4-08F8-4226-8714-0D5FAA57BB33}" type="pres">
      <dgm:prSet presAssocID="{1FD5322F-9416-4C0B-94B4-2FCDD49205C6}" presName="child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D253C4-6E8D-45F5-8A15-2C475BA29FAB}" type="pres">
      <dgm:prSet presAssocID="{84A5B070-E6DC-4BD0-9033-C3B982A5CDBA}" presName="aSpace" presStyleCnt="0"/>
      <dgm:spPr/>
    </dgm:pt>
    <dgm:pt modelId="{16AF0003-C7B2-48B1-A6BC-DB74A677F683}" type="pres">
      <dgm:prSet presAssocID="{23DFCA55-628B-4AAF-8D55-527626A00C4E}" presName="compNode" presStyleCnt="0"/>
      <dgm:spPr/>
    </dgm:pt>
    <dgm:pt modelId="{F9DDFB20-0C03-4A94-B828-A863B5E065C8}" type="pres">
      <dgm:prSet presAssocID="{23DFCA55-628B-4AAF-8D55-527626A00C4E}" presName="aNode" presStyleLbl="bgShp" presStyleIdx="2" presStyleCnt="3"/>
      <dgm:spPr/>
      <dgm:t>
        <a:bodyPr/>
        <a:lstStyle/>
        <a:p>
          <a:endParaRPr lang="en-US"/>
        </a:p>
      </dgm:t>
    </dgm:pt>
    <dgm:pt modelId="{4C4BE0AA-81E6-4266-B72C-F6079F679708}" type="pres">
      <dgm:prSet presAssocID="{23DFCA55-628B-4AAF-8D55-527626A00C4E}" presName="textNode" presStyleLbl="bgShp" presStyleIdx="2" presStyleCnt="3"/>
      <dgm:spPr/>
      <dgm:t>
        <a:bodyPr/>
        <a:lstStyle/>
        <a:p>
          <a:endParaRPr lang="en-US"/>
        </a:p>
      </dgm:t>
    </dgm:pt>
    <dgm:pt modelId="{F9659C92-FC97-440A-B613-07C60F6B46C3}" type="pres">
      <dgm:prSet presAssocID="{23DFCA55-628B-4AAF-8D55-527626A00C4E}" presName="compChildNode" presStyleCnt="0"/>
      <dgm:spPr/>
    </dgm:pt>
    <dgm:pt modelId="{E8831278-3827-4A90-B492-CA5140113915}" type="pres">
      <dgm:prSet presAssocID="{23DFCA55-628B-4AAF-8D55-527626A00C4E}" presName="theInnerList" presStyleCnt="0"/>
      <dgm:spPr/>
    </dgm:pt>
    <dgm:pt modelId="{AF721EF1-5F19-434A-B9A1-015E7C99419B}" type="pres">
      <dgm:prSet presAssocID="{61418F62-AF62-4D0F-8A03-16C6066916A4}" presName="child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E448D3-0C79-436F-AD53-DA45C1A971DA}" type="pres">
      <dgm:prSet presAssocID="{61418F62-AF62-4D0F-8A03-16C6066916A4}" presName="aSpace2" presStyleCnt="0"/>
      <dgm:spPr/>
    </dgm:pt>
    <dgm:pt modelId="{AECBCDD6-B073-49BE-A0B4-216A32BE9164}" type="pres">
      <dgm:prSet presAssocID="{A7B88819-B410-4FB2-90C5-A0513E37CD1E}" presName="child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F0D6A5-631A-41CD-9CD0-2F52F4C8A331}" type="pres">
      <dgm:prSet presAssocID="{A7B88819-B410-4FB2-90C5-A0513E37CD1E}" presName="aSpace2" presStyleCnt="0"/>
      <dgm:spPr/>
    </dgm:pt>
    <dgm:pt modelId="{D048408B-3AB1-430E-9266-091FA2993B46}" type="pres">
      <dgm:prSet presAssocID="{C7D5048D-0441-451A-8842-0979CD2C1B0B}" presName="child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4EE4EE-D627-4CB2-95B9-2A02C7D46CC3}" srcId="{860CDBC5-33F5-495B-8D82-DFA34F3A686E}" destId="{84A5B070-E6DC-4BD0-9033-C3B982A5CDBA}" srcOrd="1" destOrd="0" parTransId="{547F50CB-FB51-4344-83E0-84F33D76C407}" sibTransId="{7E282DE2-9CE9-456E-8729-05F602486103}"/>
    <dgm:cxn modelId="{49DB1D13-2A67-4382-840A-90DAFDF0E09F}" type="presOf" srcId="{20D61094-6F26-4E41-A5C9-8E7E5C6FE30D}" destId="{2C8CB827-AA23-467F-B898-15362DCB0034}" srcOrd="0" destOrd="0" presId="urn:microsoft.com/office/officeart/2005/8/layout/lProcess2"/>
    <dgm:cxn modelId="{1FED24D2-0581-40BA-8088-B201102F4C2C}" type="presOf" srcId="{1FD5322F-9416-4C0B-94B4-2FCDD49205C6}" destId="{A2118AB4-08F8-4226-8714-0D5FAA57BB33}" srcOrd="0" destOrd="0" presId="urn:microsoft.com/office/officeart/2005/8/layout/lProcess2"/>
    <dgm:cxn modelId="{373796C0-512E-4899-8897-C03A60865140}" srcId="{23DFCA55-628B-4AAF-8D55-527626A00C4E}" destId="{A7B88819-B410-4FB2-90C5-A0513E37CD1E}" srcOrd="1" destOrd="0" parTransId="{ABF1112A-B5FA-4925-AF47-771C95439D25}" sibTransId="{32178692-2040-438A-B97B-FE668F368504}"/>
    <dgm:cxn modelId="{219AE62E-2112-417C-9E59-EF3DE64827E1}" type="presOf" srcId="{23DFCA55-628B-4AAF-8D55-527626A00C4E}" destId="{F9DDFB20-0C03-4A94-B828-A863B5E065C8}" srcOrd="0" destOrd="0" presId="urn:microsoft.com/office/officeart/2005/8/layout/lProcess2"/>
    <dgm:cxn modelId="{D5A677E7-1C90-4DE1-87D4-5EC449674523}" srcId="{84A5B070-E6DC-4BD0-9033-C3B982A5CDBA}" destId="{56B456BB-8E7A-40AD-9927-88514252BA9C}" srcOrd="0" destOrd="0" parTransId="{4CD11951-B593-480E-917E-C228D54043C8}" sibTransId="{69FF393D-6EB3-4812-B049-E0D2BD1EE624}"/>
    <dgm:cxn modelId="{CDBC4DF5-E0A1-43E4-8AEF-37DD226764F9}" srcId="{23DFCA55-628B-4AAF-8D55-527626A00C4E}" destId="{61418F62-AF62-4D0F-8A03-16C6066916A4}" srcOrd="0" destOrd="0" parTransId="{674311BA-7B1E-4DEE-BB76-4000759C4AF0}" sibTransId="{BBEA2287-A190-4735-AA9A-DA0138024362}"/>
    <dgm:cxn modelId="{4A841603-B629-4BC6-807F-9C851985CF8C}" srcId="{23DFCA55-628B-4AAF-8D55-527626A00C4E}" destId="{C7D5048D-0441-451A-8842-0979CD2C1B0B}" srcOrd="2" destOrd="0" parTransId="{B75F9D38-D69E-49F8-93D4-F10E7255484F}" sibTransId="{901B66D7-5807-4BE0-AC6B-22130F5DB2BC}"/>
    <dgm:cxn modelId="{1343D375-9EF2-4CAC-B886-6225BF234DB6}" srcId="{20D61094-6F26-4E41-A5C9-8E7E5C6FE30D}" destId="{B55B2244-5D55-4DE2-9E13-1B85646473B3}" srcOrd="2" destOrd="0" parTransId="{D7702F23-CC2F-4F96-9F4F-4DCD379653ED}" sibTransId="{E1C9E69B-037C-4095-85E5-34F073C75BB4}"/>
    <dgm:cxn modelId="{CD755842-7A80-44AF-8CCD-87A43577E63C}" type="presOf" srcId="{20D61094-6F26-4E41-A5C9-8E7E5C6FE30D}" destId="{8F4D2014-EE87-498C-88E4-748C14BD5573}" srcOrd="1" destOrd="0" presId="urn:microsoft.com/office/officeart/2005/8/layout/lProcess2"/>
    <dgm:cxn modelId="{F3E011CD-E777-40B1-AE72-88292F65E090}" type="presOf" srcId="{87554B64-548E-43ED-8C84-D3222A3FB71B}" destId="{77C2DE90-C839-4F9E-B78C-60EBCC21CF56}" srcOrd="0" destOrd="0" presId="urn:microsoft.com/office/officeart/2005/8/layout/lProcess2"/>
    <dgm:cxn modelId="{FED99E9D-28FC-49E8-91D1-C7BDEEF3D9AF}" type="presOf" srcId="{B55B2244-5D55-4DE2-9E13-1B85646473B3}" destId="{BCF5AEA9-6046-43A0-BEC4-E0C2D735026F}" srcOrd="0" destOrd="0" presId="urn:microsoft.com/office/officeart/2005/8/layout/lProcess2"/>
    <dgm:cxn modelId="{FDB8F984-93EC-4D32-BBF6-EB7317650526}" srcId="{860CDBC5-33F5-495B-8D82-DFA34F3A686E}" destId="{23DFCA55-628B-4AAF-8D55-527626A00C4E}" srcOrd="2" destOrd="0" parTransId="{5A097CA3-90B9-4A4E-9A7F-7AD0E7BCD285}" sibTransId="{4EBB9F3F-B874-4393-BC38-D57EE56B0300}"/>
    <dgm:cxn modelId="{93CE2590-F251-4087-A96F-476FEC5A195E}" type="presOf" srcId="{A7B88819-B410-4FB2-90C5-A0513E37CD1E}" destId="{AECBCDD6-B073-49BE-A0B4-216A32BE9164}" srcOrd="0" destOrd="0" presId="urn:microsoft.com/office/officeart/2005/8/layout/lProcess2"/>
    <dgm:cxn modelId="{B71B0AE5-D532-4E9D-8891-5E76ADEBA78E}" type="presOf" srcId="{84A5B070-E6DC-4BD0-9033-C3B982A5CDBA}" destId="{BEB88A74-D5CE-45E2-A8A1-FF11CC2364FF}" srcOrd="0" destOrd="0" presId="urn:microsoft.com/office/officeart/2005/8/layout/lProcess2"/>
    <dgm:cxn modelId="{09640014-CBAB-4DF2-9717-AB5AABED706A}" srcId="{20D61094-6F26-4E41-A5C9-8E7E5C6FE30D}" destId="{38E6BABD-17E4-48DC-A2DB-0D079EA69E1B}" srcOrd="1" destOrd="0" parTransId="{BC0E9D5C-49CE-44E2-B00D-9C2F3197C317}" sibTransId="{8309A71E-B9E9-47D6-9764-183965242744}"/>
    <dgm:cxn modelId="{536CC037-A84F-48F5-B043-2885C3D0A593}" srcId="{20D61094-6F26-4E41-A5C9-8E7E5C6FE30D}" destId="{87554B64-548E-43ED-8C84-D3222A3FB71B}" srcOrd="0" destOrd="0" parTransId="{5B93B493-EA39-423B-BACD-085FAB6CE40A}" sibTransId="{1D7BC63B-DC37-469F-A286-7964B2DC4FFE}"/>
    <dgm:cxn modelId="{BE234DE6-69F5-4FB7-AA20-C38FC4C92D4C}" srcId="{84A5B070-E6DC-4BD0-9033-C3B982A5CDBA}" destId="{BFE5B806-C366-4AE9-A458-146B0FE9C581}" srcOrd="1" destOrd="0" parTransId="{1AE0CAB1-3E9B-4167-8048-9692C26B0841}" sibTransId="{58F5C3AB-5450-4785-97A8-F893ECA1A48A}"/>
    <dgm:cxn modelId="{78046CC6-A67B-4B9A-A713-9F2599D25F5D}" type="presOf" srcId="{1D9360ED-A989-454A-9D95-B0E2CAD82C15}" destId="{447579E4-C60C-4E2B-A5D3-C3B4712EE8B9}" srcOrd="0" destOrd="0" presId="urn:microsoft.com/office/officeart/2005/8/layout/lProcess2"/>
    <dgm:cxn modelId="{E0E0D351-3908-4BAB-827B-D856210080BC}" type="presOf" srcId="{BFE5B806-C366-4AE9-A458-146B0FE9C581}" destId="{C994C336-3B2D-4F58-92B2-6AB7D163CED1}" srcOrd="0" destOrd="0" presId="urn:microsoft.com/office/officeart/2005/8/layout/lProcess2"/>
    <dgm:cxn modelId="{0DAA5298-C108-44A0-900D-1CACCBD089D0}" type="presOf" srcId="{61418F62-AF62-4D0F-8A03-16C6066916A4}" destId="{AF721EF1-5F19-434A-B9A1-015E7C99419B}" srcOrd="0" destOrd="0" presId="urn:microsoft.com/office/officeart/2005/8/layout/lProcess2"/>
    <dgm:cxn modelId="{73B56B22-348B-4B14-ACE4-0CAE64658BE3}" type="presOf" srcId="{C7D5048D-0441-451A-8842-0979CD2C1B0B}" destId="{D048408B-3AB1-430E-9266-091FA2993B46}" srcOrd="0" destOrd="0" presId="urn:microsoft.com/office/officeart/2005/8/layout/lProcess2"/>
    <dgm:cxn modelId="{3E6D9EE4-94E0-4C47-8B9F-BF9E135E646C}" type="presOf" srcId="{84A5B070-E6DC-4BD0-9033-C3B982A5CDBA}" destId="{D542C58B-EAB3-46C2-ACB0-87C062258CDD}" srcOrd="1" destOrd="0" presId="urn:microsoft.com/office/officeart/2005/8/layout/lProcess2"/>
    <dgm:cxn modelId="{0CFA06C5-4EF6-4C8C-9C98-C2F2356E635D}" srcId="{860CDBC5-33F5-495B-8D82-DFA34F3A686E}" destId="{20D61094-6F26-4E41-A5C9-8E7E5C6FE30D}" srcOrd="0" destOrd="0" parTransId="{659C30F8-E8F2-40B5-B83F-D45391451D21}" sibTransId="{6417F6B8-5DEA-498B-A5B3-08807C4EC1CA}"/>
    <dgm:cxn modelId="{F34E81EF-995E-4249-8216-0A6D6760ADEF}" type="presOf" srcId="{23DFCA55-628B-4AAF-8D55-527626A00C4E}" destId="{4C4BE0AA-81E6-4266-B72C-F6079F679708}" srcOrd="1" destOrd="0" presId="urn:microsoft.com/office/officeart/2005/8/layout/lProcess2"/>
    <dgm:cxn modelId="{BE068FA3-3BE8-45BE-A29C-F47F16C70569}" type="presOf" srcId="{56B456BB-8E7A-40AD-9927-88514252BA9C}" destId="{01D1F28A-2BB6-4344-BC1C-701627A0C050}" srcOrd="0" destOrd="0" presId="urn:microsoft.com/office/officeart/2005/8/layout/lProcess2"/>
    <dgm:cxn modelId="{ACE11DF6-1372-42B0-914F-C309F316AB6A}" srcId="{84A5B070-E6DC-4BD0-9033-C3B982A5CDBA}" destId="{1D9360ED-A989-454A-9D95-B0E2CAD82C15}" srcOrd="2" destOrd="0" parTransId="{0A7189EA-5A60-45E0-ACFF-C02E6B21FFCE}" sibTransId="{3A19E9EE-6F78-4EFB-81E3-4DB36E84A710}"/>
    <dgm:cxn modelId="{2B5EE750-34E9-419A-8CE2-BB33E612EB00}" srcId="{84A5B070-E6DC-4BD0-9033-C3B982A5CDBA}" destId="{1FD5322F-9416-4C0B-94B4-2FCDD49205C6}" srcOrd="3" destOrd="0" parTransId="{3AF84D0E-8D2A-45C5-AD0B-2DF698CCF75F}" sibTransId="{C2B93056-AFF3-45B7-A8AA-E4B1266CC25E}"/>
    <dgm:cxn modelId="{E764D9D9-A985-45ED-AD7C-D16177C0289A}" type="presOf" srcId="{38E6BABD-17E4-48DC-A2DB-0D079EA69E1B}" destId="{F5905A58-56E4-4A46-BD65-95CB3CD50536}" srcOrd="0" destOrd="0" presId="urn:microsoft.com/office/officeart/2005/8/layout/lProcess2"/>
    <dgm:cxn modelId="{7A0D80DE-2F22-4988-AE9E-A5A0CC4F29F3}" type="presOf" srcId="{860CDBC5-33F5-495B-8D82-DFA34F3A686E}" destId="{33D49265-5E7F-4CFF-ACDC-D7D0EB66B9EB}" srcOrd="0" destOrd="0" presId="urn:microsoft.com/office/officeart/2005/8/layout/lProcess2"/>
    <dgm:cxn modelId="{276884E1-7D6A-4A2F-BFAF-59989FB3C14A}" type="presParOf" srcId="{33D49265-5E7F-4CFF-ACDC-D7D0EB66B9EB}" destId="{6C5DBBFA-0DAC-43A5-AB50-9B9A28A687B6}" srcOrd="0" destOrd="0" presId="urn:microsoft.com/office/officeart/2005/8/layout/lProcess2"/>
    <dgm:cxn modelId="{0B745AB1-DEEA-4560-8568-2A6175777007}" type="presParOf" srcId="{6C5DBBFA-0DAC-43A5-AB50-9B9A28A687B6}" destId="{2C8CB827-AA23-467F-B898-15362DCB0034}" srcOrd="0" destOrd="0" presId="urn:microsoft.com/office/officeart/2005/8/layout/lProcess2"/>
    <dgm:cxn modelId="{F7F360D5-936C-4246-A294-CD527A26CD10}" type="presParOf" srcId="{6C5DBBFA-0DAC-43A5-AB50-9B9A28A687B6}" destId="{8F4D2014-EE87-498C-88E4-748C14BD5573}" srcOrd="1" destOrd="0" presId="urn:microsoft.com/office/officeart/2005/8/layout/lProcess2"/>
    <dgm:cxn modelId="{1576E2EB-71CF-4C79-A3E6-4B6946BDAB50}" type="presParOf" srcId="{6C5DBBFA-0DAC-43A5-AB50-9B9A28A687B6}" destId="{7E75F1A5-9C8C-432D-90EC-83E4CA1948C3}" srcOrd="2" destOrd="0" presId="urn:microsoft.com/office/officeart/2005/8/layout/lProcess2"/>
    <dgm:cxn modelId="{97384517-EEA4-476E-B2F2-E2ECD45DD0E7}" type="presParOf" srcId="{7E75F1A5-9C8C-432D-90EC-83E4CA1948C3}" destId="{BC6B4EA8-613C-4A4F-BB9B-4937F9F6ACD0}" srcOrd="0" destOrd="0" presId="urn:microsoft.com/office/officeart/2005/8/layout/lProcess2"/>
    <dgm:cxn modelId="{66313E17-FBBC-46BF-B9DD-123E2CB2AF5D}" type="presParOf" srcId="{BC6B4EA8-613C-4A4F-BB9B-4937F9F6ACD0}" destId="{77C2DE90-C839-4F9E-B78C-60EBCC21CF56}" srcOrd="0" destOrd="0" presId="urn:microsoft.com/office/officeart/2005/8/layout/lProcess2"/>
    <dgm:cxn modelId="{642BB222-90A5-4BF4-9E4A-40F21D340B24}" type="presParOf" srcId="{BC6B4EA8-613C-4A4F-BB9B-4937F9F6ACD0}" destId="{AB9A6ED8-9FEF-4D04-8E02-5D569BA28B0E}" srcOrd="1" destOrd="0" presId="urn:microsoft.com/office/officeart/2005/8/layout/lProcess2"/>
    <dgm:cxn modelId="{024A88EC-9079-4FDD-BED9-21594A4A9530}" type="presParOf" srcId="{BC6B4EA8-613C-4A4F-BB9B-4937F9F6ACD0}" destId="{F5905A58-56E4-4A46-BD65-95CB3CD50536}" srcOrd="2" destOrd="0" presId="urn:microsoft.com/office/officeart/2005/8/layout/lProcess2"/>
    <dgm:cxn modelId="{160D52FE-E8DD-4219-8763-459DE72B835D}" type="presParOf" srcId="{BC6B4EA8-613C-4A4F-BB9B-4937F9F6ACD0}" destId="{15DF792D-FEB2-481B-A14A-DC7EABF2FEEC}" srcOrd="3" destOrd="0" presId="urn:microsoft.com/office/officeart/2005/8/layout/lProcess2"/>
    <dgm:cxn modelId="{4D51D310-0763-4F5C-8030-726118D24114}" type="presParOf" srcId="{BC6B4EA8-613C-4A4F-BB9B-4937F9F6ACD0}" destId="{BCF5AEA9-6046-43A0-BEC4-E0C2D735026F}" srcOrd="4" destOrd="0" presId="urn:microsoft.com/office/officeart/2005/8/layout/lProcess2"/>
    <dgm:cxn modelId="{7DDE4FAE-DF0F-4B33-8DC9-133E59154D57}" type="presParOf" srcId="{33D49265-5E7F-4CFF-ACDC-D7D0EB66B9EB}" destId="{AAB5D584-8460-43EA-AE1E-0C0AB361A209}" srcOrd="1" destOrd="0" presId="urn:microsoft.com/office/officeart/2005/8/layout/lProcess2"/>
    <dgm:cxn modelId="{AA5A67E7-A564-4603-A150-E07BE3CB8466}" type="presParOf" srcId="{33D49265-5E7F-4CFF-ACDC-D7D0EB66B9EB}" destId="{2DA48EB3-A32B-4601-9290-24740B351A49}" srcOrd="2" destOrd="0" presId="urn:microsoft.com/office/officeart/2005/8/layout/lProcess2"/>
    <dgm:cxn modelId="{29D3C6F9-7D04-41DD-B49B-179CA5AB7E15}" type="presParOf" srcId="{2DA48EB3-A32B-4601-9290-24740B351A49}" destId="{BEB88A74-D5CE-45E2-A8A1-FF11CC2364FF}" srcOrd="0" destOrd="0" presId="urn:microsoft.com/office/officeart/2005/8/layout/lProcess2"/>
    <dgm:cxn modelId="{5CA1BB04-51DB-478C-AB31-0D2A4DE9C63A}" type="presParOf" srcId="{2DA48EB3-A32B-4601-9290-24740B351A49}" destId="{D542C58B-EAB3-46C2-ACB0-87C062258CDD}" srcOrd="1" destOrd="0" presId="urn:microsoft.com/office/officeart/2005/8/layout/lProcess2"/>
    <dgm:cxn modelId="{A764EFD7-0F1C-49C9-9B50-370CE776B92B}" type="presParOf" srcId="{2DA48EB3-A32B-4601-9290-24740B351A49}" destId="{924940AE-E6E8-4670-B489-A7EA04AA31F9}" srcOrd="2" destOrd="0" presId="urn:microsoft.com/office/officeart/2005/8/layout/lProcess2"/>
    <dgm:cxn modelId="{8E68DD13-9C88-4AF3-B6CA-E9501993C657}" type="presParOf" srcId="{924940AE-E6E8-4670-B489-A7EA04AA31F9}" destId="{016315B8-D411-4F28-A502-7A641779F149}" srcOrd="0" destOrd="0" presId="urn:microsoft.com/office/officeart/2005/8/layout/lProcess2"/>
    <dgm:cxn modelId="{6A6871B9-F152-46DA-9B6C-091E422E30D6}" type="presParOf" srcId="{016315B8-D411-4F28-A502-7A641779F149}" destId="{01D1F28A-2BB6-4344-BC1C-701627A0C050}" srcOrd="0" destOrd="0" presId="urn:microsoft.com/office/officeart/2005/8/layout/lProcess2"/>
    <dgm:cxn modelId="{18769EE2-7D38-49F6-9606-0B9D6C2759D3}" type="presParOf" srcId="{016315B8-D411-4F28-A502-7A641779F149}" destId="{0B85A9FF-1A22-4180-AE83-3CFFAC58F35A}" srcOrd="1" destOrd="0" presId="urn:microsoft.com/office/officeart/2005/8/layout/lProcess2"/>
    <dgm:cxn modelId="{FC39A498-BD7C-4092-8BA2-CADBA8845552}" type="presParOf" srcId="{016315B8-D411-4F28-A502-7A641779F149}" destId="{C994C336-3B2D-4F58-92B2-6AB7D163CED1}" srcOrd="2" destOrd="0" presId="urn:microsoft.com/office/officeart/2005/8/layout/lProcess2"/>
    <dgm:cxn modelId="{0DA58E3E-F519-425D-9BC5-F26F09937432}" type="presParOf" srcId="{016315B8-D411-4F28-A502-7A641779F149}" destId="{46B93414-27A5-4712-8FE0-3C6F0DD1BE9C}" srcOrd="3" destOrd="0" presId="urn:microsoft.com/office/officeart/2005/8/layout/lProcess2"/>
    <dgm:cxn modelId="{68103B4A-C0CE-4A56-9941-ABFF34886C33}" type="presParOf" srcId="{016315B8-D411-4F28-A502-7A641779F149}" destId="{447579E4-C60C-4E2B-A5D3-C3B4712EE8B9}" srcOrd="4" destOrd="0" presId="urn:microsoft.com/office/officeart/2005/8/layout/lProcess2"/>
    <dgm:cxn modelId="{882CF690-3F3F-4AD4-B71F-B4FBEC468952}" type="presParOf" srcId="{016315B8-D411-4F28-A502-7A641779F149}" destId="{92B59803-0D27-4DCF-9231-CAA3E72EDB23}" srcOrd="5" destOrd="0" presId="urn:microsoft.com/office/officeart/2005/8/layout/lProcess2"/>
    <dgm:cxn modelId="{6E680ED6-D5C4-4228-8EF2-9027908D711A}" type="presParOf" srcId="{016315B8-D411-4F28-A502-7A641779F149}" destId="{A2118AB4-08F8-4226-8714-0D5FAA57BB33}" srcOrd="6" destOrd="0" presId="urn:microsoft.com/office/officeart/2005/8/layout/lProcess2"/>
    <dgm:cxn modelId="{068455A9-55A8-4EB0-B6D4-8161DE8F744F}" type="presParOf" srcId="{33D49265-5E7F-4CFF-ACDC-D7D0EB66B9EB}" destId="{FDD253C4-6E8D-45F5-8A15-2C475BA29FAB}" srcOrd="3" destOrd="0" presId="urn:microsoft.com/office/officeart/2005/8/layout/lProcess2"/>
    <dgm:cxn modelId="{F97A3016-EC14-4034-9D3F-623AC50ACE05}" type="presParOf" srcId="{33D49265-5E7F-4CFF-ACDC-D7D0EB66B9EB}" destId="{16AF0003-C7B2-48B1-A6BC-DB74A677F683}" srcOrd="4" destOrd="0" presId="urn:microsoft.com/office/officeart/2005/8/layout/lProcess2"/>
    <dgm:cxn modelId="{227DFA8F-6533-4CD0-8E92-1C77C02DDA10}" type="presParOf" srcId="{16AF0003-C7B2-48B1-A6BC-DB74A677F683}" destId="{F9DDFB20-0C03-4A94-B828-A863B5E065C8}" srcOrd="0" destOrd="0" presId="urn:microsoft.com/office/officeart/2005/8/layout/lProcess2"/>
    <dgm:cxn modelId="{3781B423-C5DF-4352-930C-F7978129BFDA}" type="presParOf" srcId="{16AF0003-C7B2-48B1-A6BC-DB74A677F683}" destId="{4C4BE0AA-81E6-4266-B72C-F6079F679708}" srcOrd="1" destOrd="0" presId="urn:microsoft.com/office/officeart/2005/8/layout/lProcess2"/>
    <dgm:cxn modelId="{01DA521E-8232-495D-935B-6873F8C77FEF}" type="presParOf" srcId="{16AF0003-C7B2-48B1-A6BC-DB74A677F683}" destId="{F9659C92-FC97-440A-B613-07C60F6B46C3}" srcOrd="2" destOrd="0" presId="urn:microsoft.com/office/officeart/2005/8/layout/lProcess2"/>
    <dgm:cxn modelId="{0BF0CF65-7D90-465C-AB97-CC0D790589D3}" type="presParOf" srcId="{F9659C92-FC97-440A-B613-07C60F6B46C3}" destId="{E8831278-3827-4A90-B492-CA5140113915}" srcOrd="0" destOrd="0" presId="urn:microsoft.com/office/officeart/2005/8/layout/lProcess2"/>
    <dgm:cxn modelId="{44E51A8B-7AE7-4D5C-BFFE-DA7C70A94E9F}" type="presParOf" srcId="{E8831278-3827-4A90-B492-CA5140113915}" destId="{AF721EF1-5F19-434A-B9A1-015E7C99419B}" srcOrd="0" destOrd="0" presId="urn:microsoft.com/office/officeart/2005/8/layout/lProcess2"/>
    <dgm:cxn modelId="{0419B96F-7B60-4D64-A5F3-129A4A1EF9FA}" type="presParOf" srcId="{E8831278-3827-4A90-B492-CA5140113915}" destId="{19E448D3-0C79-436F-AD53-DA45C1A971DA}" srcOrd="1" destOrd="0" presId="urn:microsoft.com/office/officeart/2005/8/layout/lProcess2"/>
    <dgm:cxn modelId="{0FC58138-EEAF-44B8-BB24-0995CF69610D}" type="presParOf" srcId="{E8831278-3827-4A90-B492-CA5140113915}" destId="{AECBCDD6-B073-49BE-A0B4-216A32BE9164}" srcOrd="2" destOrd="0" presId="urn:microsoft.com/office/officeart/2005/8/layout/lProcess2"/>
    <dgm:cxn modelId="{FE2F591B-E03B-461E-A57F-CF8A77E3BB1F}" type="presParOf" srcId="{E8831278-3827-4A90-B492-CA5140113915}" destId="{7FF0D6A5-631A-41CD-9CD0-2F52F4C8A331}" srcOrd="3" destOrd="0" presId="urn:microsoft.com/office/officeart/2005/8/layout/lProcess2"/>
    <dgm:cxn modelId="{DF9A2561-C467-45C2-9434-59B9CBC9EE73}" type="presParOf" srcId="{E8831278-3827-4A90-B492-CA5140113915}" destId="{D048408B-3AB1-430E-9266-091FA2993B46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507419-5CF7-4A78-B98C-10F8E797E608}">
      <dsp:nvSpPr>
        <dsp:cNvPr id="0" name=""/>
        <dsp:cNvSpPr/>
      </dsp:nvSpPr>
      <dsp:spPr>
        <a:xfrm rot="10800000">
          <a:off x="1595798" y="91"/>
          <a:ext cx="5219319" cy="112463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932" tIns="118110" rIns="220472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i="1" kern="1200" smtClean="0"/>
            <a:t>Develop Enabling Technologies</a:t>
          </a:r>
          <a:r>
            <a:rPr lang="en-US" sz="3100" kern="1200" smtClean="0"/>
            <a:t> </a:t>
          </a:r>
          <a:endParaRPr lang="en-US" sz="3100" kern="1200"/>
        </a:p>
      </dsp:txBody>
      <dsp:txXfrm rot="10800000">
        <a:off x="1876956" y="91"/>
        <a:ext cx="4938161" cy="1124633"/>
      </dsp:txXfrm>
    </dsp:sp>
    <dsp:sp modelId="{0ACCB961-726B-4D9B-9207-BE75A66D6269}">
      <dsp:nvSpPr>
        <dsp:cNvPr id="0" name=""/>
        <dsp:cNvSpPr/>
      </dsp:nvSpPr>
      <dsp:spPr>
        <a:xfrm>
          <a:off x="1033482" y="91"/>
          <a:ext cx="1124633" cy="112463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506BA2-A178-4D0E-BD6C-0EFCC72BB7EC}">
      <dsp:nvSpPr>
        <dsp:cNvPr id="0" name=""/>
        <dsp:cNvSpPr/>
      </dsp:nvSpPr>
      <dsp:spPr>
        <a:xfrm rot="10800000">
          <a:off x="1595798" y="1460436"/>
          <a:ext cx="5219319" cy="112463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932" tIns="118110" rIns="220472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i="1" kern="1200" dirty="0" smtClean="0"/>
            <a:t>Build and Maintain Operational Expertise</a:t>
          </a:r>
          <a:endParaRPr lang="en-US" sz="3100" kern="1200" dirty="0"/>
        </a:p>
      </dsp:txBody>
      <dsp:txXfrm rot="10800000">
        <a:off x="1876956" y="1460436"/>
        <a:ext cx="4938161" cy="1124633"/>
      </dsp:txXfrm>
    </dsp:sp>
    <dsp:sp modelId="{606F60F4-4E63-4EBE-B861-901614D6AC65}">
      <dsp:nvSpPr>
        <dsp:cNvPr id="0" name=""/>
        <dsp:cNvSpPr/>
      </dsp:nvSpPr>
      <dsp:spPr>
        <a:xfrm>
          <a:off x="1033482" y="1460436"/>
          <a:ext cx="1124633" cy="112463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088EDE-B075-4C39-B987-49D535A22533}">
      <dsp:nvSpPr>
        <dsp:cNvPr id="0" name=""/>
        <dsp:cNvSpPr/>
      </dsp:nvSpPr>
      <dsp:spPr>
        <a:xfrm rot="10800000">
          <a:off x="1595798" y="2920782"/>
          <a:ext cx="5219319" cy="112463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932" tIns="118110" rIns="220472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i="1" kern="1200" dirty="0" smtClean="0"/>
            <a:t>Operational Innovation</a:t>
          </a:r>
          <a:endParaRPr lang="en-US" sz="3100" kern="1200" dirty="0"/>
        </a:p>
      </dsp:txBody>
      <dsp:txXfrm rot="10800000">
        <a:off x="1876956" y="2920782"/>
        <a:ext cx="4938161" cy="1124633"/>
      </dsp:txXfrm>
    </dsp:sp>
    <dsp:sp modelId="{F134803E-86DB-4CC9-B60C-57C665F0E24E}">
      <dsp:nvSpPr>
        <dsp:cNvPr id="0" name=""/>
        <dsp:cNvSpPr/>
      </dsp:nvSpPr>
      <dsp:spPr>
        <a:xfrm>
          <a:off x="1033482" y="2920782"/>
          <a:ext cx="1124633" cy="1124633"/>
        </a:xfrm>
        <a:prstGeom prst="ellipse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6CA882-FBAD-4D12-9534-6D9586BD606F}">
      <dsp:nvSpPr>
        <dsp:cNvPr id="0" name=""/>
        <dsp:cNvSpPr/>
      </dsp:nvSpPr>
      <dsp:spPr>
        <a:xfrm rot="10800000">
          <a:off x="1595798" y="4381127"/>
          <a:ext cx="5219319" cy="112463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932" tIns="118110" rIns="220472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i="1" kern="1200" dirty="0" smtClean="0"/>
            <a:t>Collaboration</a:t>
          </a:r>
          <a:endParaRPr lang="en-US" sz="3100" kern="1200" dirty="0"/>
        </a:p>
      </dsp:txBody>
      <dsp:txXfrm rot="10800000">
        <a:off x="1876956" y="4381127"/>
        <a:ext cx="4938161" cy="1124633"/>
      </dsp:txXfrm>
    </dsp:sp>
    <dsp:sp modelId="{238EA19E-101D-4B63-B73D-C0477666082F}">
      <dsp:nvSpPr>
        <dsp:cNvPr id="0" name=""/>
        <dsp:cNvSpPr/>
      </dsp:nvSpPr>
      <dsp:spPr>
        <a:xfrm>
          <a:off x="1033482" y="4381127"/>
          <a:ext cx="1124633" cy="1124633"/>
        </a:xfrm>
        <a:prstGeom prst="ellipse">
          <a:avLst/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CB827-AA23-467F-B898-15362DCB0034}">
      <dsp:nvSpPr>
        <dsp:cNvPr id="0" name=""/>
        <dsp:cNvSpPr/>
      </dsp:nvSpPr>
      <dsp:spPr>
        <a:xfrm>
          <a:off x="958" y="0"/>
          <a:ext cx="2491010" cy="55054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2019</a:t>
          </a:r>
          <a:endParaRPr lang="en-US" sz="6500" kern="1200" dirty="0"/>
        </a:p>
      </dsp:txBody>
      <dsp:txXfrm>
        <a:off x="958" y="0"/>
        <a:ext cx="2491010" cy="1651635"/>
      </dsp:txXfrm>
    </dsp:sp>
    <dsp:sp modelId="{77C2DE90-C839-4F9E-B78C-60EBCC21CF56}">
      <dsp:nvSpPr>
        <dsp:cNvPr id="0" name=""/>
        <dsp:cNvSpPr/>
      </dsp:nvSpPr>
      <dsp:spPr>
        <a:xfrm>
          <a:off x="250059" y="1652105"/>
          <a:ext cx="1992808" cy="1081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Operational Testing of Optionally Manned Launch</a:t>
          </a:r>
          <a:endParaRPr lang="en-US" sz="1500" kern="1200" dirty="0"/>
        </a:p>
      </dsp:txBody>
      <dsp:txXfrm>
        <a:off x="281738" y="1683784"/>
        <a:ext cx="1929450" cy="1018242"/>
      </dsp:txXfrm>
    </dsp:sp>
    <dsp:sp modelId="{F5905A58-56E4-4A46-BD65-95CB3CD50536}">
      <dsp:nvSpPr>
        <dsp:cNvPr id="0" name=""/>
        <dsp:cNvSpPr/>
      </dsp:nvSpPr>
      <dsp:spPr>
        <a:xfrm>
          <a:off x="250059" y="2900106"/>
          <a:ext cx="1992808" cy="1081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IT infrastructure for </a:t>
          </a:r>
          <a:r>
            <a:rPr lang="en-US" sz="1500" kern="1200" dirty="0" smtClean="0"/>
            <a:t>remote data transfer</a:t>
          </a:r>
          <a:endParaRPr lang="en-US" sz="1500" kern="1200" dirty="0"/>
        </a:p>
      </dsp:txBody>
      <dsp:txXfrm>
        <a:off x="281738" y="2931785"/>
        <a:ext cx="1929450" cy="1018242"/>
      </dsp:txXfrm>
    </dsp:sp>
    <dsp:sp modelId="{BCF5AEA9-6046-43A0-BEC4-E0C2D735026F}">
      <dsp:nvSpPr>
        <dsp:cNvPr id="0" name=""/>
        <dsp:cNvSpPr/>
      </dsp:nvSpPr>
      <dsp:spPr>
        <a:xfrm>
          <a:off x="250059" y="4148106"/>
          <a:ext cx="1992808" cy="1081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OCS training program for </a:t>
          </a:r>
          <a:r>
            <a:rPr lang="en-US" sz="1500" kern="1200" dirty="0" err="1" smtClean="0"/>
            <a:t>sUAS</a:t>
          </a:r>
          <a:endParaRPr lang="en-US" sz="1500" kern="1200" dirty="0"/>
        </a:p>
      </dsp:txBody>
      <dsp:txXfrm>
        <a:off x="281738" y="4179785"/>
        <a:ext cx="1929450" cy="1018242"/>
      </dsp:txXfrm>
    </dsp:sp>
    <dsp:sp modelId="{BEB88A74-D5CE-45E2-A8A1-FF11CC2364FF}">
      <dsp:nvSpPr>
        <dsp:cNvPr id="0" name=""/>
        <dsp:cNvSpPr/>
      </dsp:nvSpPr>
      <dsp:spPr>
        <a:xfrm>
          <a:off x="2678794" y="0"/>
          <a:ext cx="2491010" cy="55054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2020</a:t>
          </a:r>
          <a:endParaRPr lang="en-US" sz="6500" kern="1200" dirty="0"/>
        </a:p>
      </dsp:txBody>
      <dsp:txXfrm>
        <a:off x="2678794" y="0"/>
        <a:ext cx="2491010" cy="1651635"/>
      </dsp:txXfrm>
    </dsp:sp>
    <dsp:sp modelId="{01D1F28A-2BB6-4344-BC1C-701627A0C050}">
      <dsp:nvSpPr>
        <dsp:cNvPr id="0" name=""/>
        <dsp:cNvSpPr/>
      </dsp:nvSpPr>
      <dsp:spPr>
        <a:xfrm>
          <a:off x="2927895" y="1651769"/>
          <a:ext cx="1992808" cy="8020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6 operational optionally manned launches</a:t>
          </a:r>
          <a:endParaRPr lang="en-US" sz="1500" kern="1200" dirty="0"/>
        </a:p>
      </dsp:txBody>
      <dsp:txXfrm>
        <a:off x="2951386" y="1675260"/>
        <a:ext cx="1945826" cy="755044"/>
      </dsp:txXfrm>
    </dsp:sp>
    <dsp:sp modelId="{C994C336-3B2D-4F58-92B2-6AB7D163CED1}">
      <dsp:nvSpPr>
        <dsp:cNvPr id="0" name=""/>
        <dsp:cNvSpPr/>
      </dsp:nvSpPr>
      <dsp:spPr>
        <a:xfrm>
          <a:off x="2927895" y="2577185"/>
          <a:ext cx="1992808" cy="8020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Continued reduction in manual data processing</a:t>
          </a:r>
          <a:endParaRPr lang="en-US" sz="1500" kern="1200" dirty="0"/>
        </a:p>
      </dsp:txBody>
      <dsp:txXfrm>
        <a:off x="2951386" y="2600676"/>
        <a:ext cx="1945826" cy="755044"/>
      </dsp:txXfrm>
    </dsp:sp>
    <dsp:sp modelId="{447579E4-C60C-4E2B-A5D3-C3B4712EE8B9}">
      <dsp:nvSpPr>
        <dsp:cNvPr id="0" name=""/>
        <dsp:cNvSpPr/>
      </dsp:nvSpPr>
      <dsp:spPr>
        <a:xfrm>
          <a:off x="2927895" y="3502600"/>
          <a:ext cx="1992808" cy="8020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Begin testing situation and navigation improvements for USVs</a:t>
          </a:r>
          <a:endParaRPr lang="en-US" sz="1500" kern="1200" dirty="0"/>
        </a:p>
      </dsp:txBody>
      <dsp:txXfrm>
        <a:off x="2951386" y="3526091"/>
        <a:ext cx="1945826" cy="755044"/>
      </dsp:txXfrm>
    </dsp:sp>
    <dsp:sp modelId="{A2118AB4-08F8-4226-8714-0D5FAA57BB33}">
      <dsp:nvSpPr>
        <dsp:cNvPr id="0" name=""/>
        <dsp:cNvSpPr/>
      </dsp:nvSpPr>
      <dsp:spPr>
        <a:xfrm>
          <a:off x="2927895" y="4428016"/>
          <a:ext cx="1992808" cy="8020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Shoreline mapping via </a:t>
          </a:r>
          <a:r>
            <a:rPr lang="en-US" sz="1500" kern="1200" dirty="0" err="1" smtClean="0"/>
            <a:t>sUAS</a:t>
          </a:r>
          <a:r>
            <a:rPr lang="en-US" sz="1500" kern="1200" dirty="0" smtClean="0"/>
            <a:t> widely used</a:t>
          </a:r>
          <a:endParaRPr lang="en-US" sz="1500" kern="1200" dirty="0"/>
        </a:p>
      </dsp:txBody>
      <dsp:txXfrm>
        <a:off x="2951386" y="4451507"/>
        <a:ext cx="1945826" cy="755044"/>
      </dsp:txXfrm>
    </dsp:sp>
    <dsp:sp modelId="{F9DDFB20-0C03-4A94-B828-A863B5E065C8}">
      <dsp:nvSpPr>
        <dsp:cNvPr id="0" name=""/>
        <dsp:cNvSpPr/>
      </dsp:nvSpPr>
      <dsp:spPr>
        <a:xfrm>
          <a:off x="5356631" y="0"/>
          <a:ext cx="2491010" cy="55054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2021</a:t>
          </a:r>
          <a:endParaRPr lang="en-US" sz="6500" kern="1200" dirty="0"/>
        </a:p>
      </dsp:txBody>
      <dsp:txXfrm>
        <a:off x="5356631" y="0"/>
        <a:ext cx="2491010" cy="1651635"/>
      </dsp:txXfrm>
    </dsp:sp>
    <dsp:sp modelId="{AF721EF1-5F19-434A-B9A1-015E7C99419B}">
      <dsp:nvSpPr>
        <dsp:cNvPr id="0" name=""/>
        <dsp:cNvSpPr/>
      </dsp:nvSpPr>
      <dsp:spPr>
        <a:xfrm>
          <a:off x="5605732" y="1652105"/>
          <a:ext cx="1992808" cy="1081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Enable </a:t>
          </a:r>
          <a:r>
            <a:rPr lang="en-US" sz="1500" kern="1200" dirty="0" err="1" smtClean="0"/>
            <a:t>UxS</a:t>
          </a:r>
          <a:r>
            <a:rPr lang="en-US" sz="1500" kern="1200" dirty="0" smtClean="0"/>
            <a:t> team to manage multiple simultaneous deployments</a:t>
          </a:r>
          <a:endParaRPr lang="en-US" sz="1500" kern="1200" dirty="0"/>
        </a:p>
      </dsp:txBody>
      <dsp:txXfrm>
        <a:off x="5637411" y="1683784"/>
        <a:ext cx="1929450" cy="1018242"/>
      </dsp:txXfrm>
    </dsp:sp>
    <dsp:sp modelId="{AECBCDD6-B073-49BE-A0B4-216A32BE9164}">
      <dsp:nvSpPr>
        <dsp:cNvPr id="0" name=""/>
        <dsp:cNvSpPr/>
      </dsp:nvSpPr>
      <dsp:spPr>
        <a:xfrm>
          <a:off x="5605732" y="2900106"/>
          <a:ext cx="1992808" cy="1081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Develop and test collaborative mission behaviors</a:t>
          </a:r>
          <a:endParaRPr lang="en-US" sz="1500" kern="1200" dirty="0"/>
        </a:p>
      </dsp:txBody>
      <dsp:txXfrm>
        <a:off x="5637411" y="2931785"/>
        <a:ext cx="1929450" cy="1018242"/>
      </dsp:txXfrm>
    </dsp:sp>
    <dsp:sp modelId="{D048408B-3AB1-430E-9266-091FA2993B46}">
      <dsp:nvSpPr>
        <dsp:cNvPr id="0" name=""/>
        <dsp:cNvSpPr/>
      </dsp:nvSpPr>
      <dsp:spPr>
        <a:xfrm>
          <a:off x="5605732" y="4148106"/>
          <a:ext cx="1992808" cy="1081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Expand use of </a:t>
          </a:r>
          <a:r>
            <a:rPr lang="en-US" sz="1500" kern="1200" dirty="0" err="1" smtClean="0"/>
            <a:t>UxS</a:t>
          </a:r>
          <a:r>
            <a:rPr lang="en-US" sz="1500" kern="1200" dirty="0" smtClean="0"/>
            <a:t> in complex environments, persistent deployments</a:t>
          </a:r>
          <a:endParaRPr lang="en-US" sz="1500" kern="1200" dirty="0"/>
        </a:p>
      </dsp:txBody>
      <dsp:txXfrm>
        <a:off x="5637411" y="4179785"/>
        <a:ext cx="1929450" cy="10182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375"/>
          </a:xfrm>
          <a:prstGeom prst="rect">
            <a:avLst/>
          </a:prstGeom>
        </p:spPr>
        <p:txBody>
          <a:bodyPr vert="horz" lIns="93306" tIns="46652" rIns="93306" bIns="466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004" y="0"/>
            <a:ext cx="4033943" cy="352375"/>
          </a:xfrm>
          <a:prstGeom prst="rect">
            <a:avLst/>
          </a:prstGeom>
        </p:spPr>
        <p:txBody>
          <a:bodyPr vert="horz" lIns="93306" tIns="46652" rIns="93306" bIns="46652" rtlCol="0"/>
          <a:lstStyle>
            <a:lvl1pPr algn="r">
              <a:defRPr sz="1200"/>
            </a:lvl1pPr>
          </a:lstStyle>
          <a:p>
            <a:fld id="{8CD7870B-72E6-409D-B820-69891CFD62EE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70727"/>
            <a:ext cx="4033943" cy="352374"/>
          </a:xfrm>
          <a:prstGeom prst="rect">
            <a:avLst/>
          </a:prstGeom>
        </p:spPr>
        <p:txBody>
          <a:bodyPr vert="horz" lIns="93306" tIns="46652" rIns="93306" bIns="466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004" y="6670727"/>
            <a:ext cx="4033943" cy="352374"/>
          </a:xfrm>
          <a:prstGeom prst="rect">
            <a:avLst/>
          </a:prstGeom>
        </p:spPr>
        <p:txBody>
          <a:bodyPr vert="horz" lIns="93306" tIns="46652" rIns="93306" bIns="46652" rtlCol="0" anchor="b"/>
          <a:lstStyle>
            <a:lvl1pPr algn="r">
              <a:defRPr sz="1200"/>
            </a:lvl1pPr>
          </a:lstStyle>
          <a:p>
            <a:fld id="{3B417B35-044D-4CCB-9A98-01991F377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65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375"/>
          </a:xfrm>
          <a:prstGeom prst="rect">
            <a:avLst/>
          </a:prstGeom>
        </p:spPr>
        <p:txBody>
          <a:bodyPr vert="horz" lIns="93306" tIns="46652" rIns="93306" bIns="466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4" y="0"/>
            <a:ext cx="4033943" cy="352375"/>
          </a:xfrm>
          <a:prstGeom prst="rect">
            <a:avLst/>
          </a:prstGeom>
        </p:spPr>
        <p:txBody>
          <a:bodyPr vert="horz" lIns="93306" tIns="46652" rIns="93306" bIns="46652" rtlCol="0"/>
          <a:lstStyle>
            <a:lvl1pPr algn="r">
              <a:defRPr sz="1200"/>
            </a:lvl1pPr>
          </a:lstStyle>
          <a:p>
            <a:fld id="{383C4304-DA28-4FD5-9059-2DA3B1E8951E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4988" y="877888"/>
            <a:ext cx="31591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06" tIns="46652" rIns="93306" bIns="466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79867"/>
            <a:ext cx="7447280" cy="2765346"/>
          </a:xfrm>
          <a:prstGeom prst="rect">
            <a:avLst/>
          </a:prstGeom>
        </p:spPr>
        <p:txBody>
          <a:bodyPr vert="horz" lIns="93306" tIns="46652" rIns="93306" bIns="4665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727"/>
            <a:ext cx="4033943" cy="352374"/>
          </a:xfrm>
          <a:prstGeom prst="rect">
            <a:avLst/>
          </a:prstGeom>
        </p:spPr>
        <p:txBody>
          <a:bodyPr vert="horz" lIns="93306" tIns="46652" rIns="93306" bIns="466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4" y="6670727"/>
            <a:ext cx="4033943" cy="352374"/>
          </a:xfrm>
          <a:prstGeom prst="rect">
            <a:avLst/>
          </a:prstGeom>
        </p:spPr>
        <p:txBody>
          <a:bodyPr vert="horz" lIns="93306" tIns="46652" rIns="93306" bIns="46652" rtlCol="0" anchor="b"/>
          <a:lstStyle>
            <a:lvl1pPr algn="r">
              <a:defRPr sz="1200"/>
            </a:lvl1pPr>
          </a:lstStyle>
          <a:p>
            <a:fld id="{932B2197-32A1-4E9E-A65E-3B6B64FAF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81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13F4F2-C3F6-4A74-B6B1-991636F40388}" type="slidenum">
              <a:rPr lang="en-US" altLang="en-US" sz="11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en-US" sz="11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330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6E6412E-FDD1-4801-8CAD-0358A1391C6D}" type="slidenum">
              <a:rPr lang="en-US" altLang="en-US" sz="1100" smtClean="0"/>
              <a:pPr>
                <a:spcBef>
                  <a:spcPct val="0"/>
                </a:spcBef>
              </a:pPr>
              <a:t>3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1030243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C924B0-163A-42FC-A1BE-77C0271FB258}" type="slidenum">
              <a:rPr lang="en-US" altLang="en-US" sz="11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 sz="1100" smtClean="0"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8165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DFA87B-212E-4C93-B137-AA9A88DE2B63}" type="slidenum">
              <a:rPr lang="en-US" altLang="en-US" sz="1100" smtClean="0"/>
              <a:pPr>
                <a:spcBef>
                  <a:spcPct val="0"/>
                </a:spcBef>
              </a:pPr>
              <a:t>15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2035975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4587240"/>
          </a:xfrm>
          <a:prstGeom prst="rect">
            <a:avLst/>
          </a:prstGeom>
          <a:solidFill>
            <a:srgbClr val="27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46685"/>
            <a:ext cx="1447800" cy="4591050"/>
          </a:xfrm>
          <a:prstGeom prst="rect">
            <a:avLst/>
          </a:prstGeom>
          <a:solidFill>
            <a:srgbClr val="0163A6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800600"/>
            <a:ext cx="8686800" cy="1905000"/>
          </a:xfrm>
          <a:solidFill>
            <a:srgbClr val="0163A6"/>
          </a:solidFill>
        </p:spPr>
        <p:txBody>
          <a:bodyPr vert="horz" anchor="ctr">
            <a:noAutofit/>
          </a:bodyPr>
          <a:lstStyle>
            <a:lvl1pPr marL="0" indent="0" algn="l" eaLnBrk="1" latinLnBrk="0" hangingPunct="1">
              <a:buFontTx/>
              <a:buNone/>
              <a:defRPr kumimoji="0" lang="en-US" sz="4800" baseline="0" dirty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en-US" dirty="0"/>
              <a:t>Click to add photo album title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7527852" y="207644"/>
            <a:ext cx="1336898" cy="1350223"/>
            <a:chOff x="7464492" y="146685"/>
            <a:chExt cx="1450907" cy="1465368"/>
          </a:xfrm>
        </p:grpSpPr>
        <p:sp>
          <p:nvSpPr>
            <p:cNvPr id="2" name="Oval 1"/>
            <p:cNvSpPr/>
            <p:nvPr userDrawn="1"/>
          </p:nvSpPr>
          <p:spPr>
            <a:xfrm>
              <a:off x="7509935" y="194735"/>
              <a:ext cx="1356357" cy="1363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http://www.nmfs.noaa.gov/images_template/noaa_logo1200by630v1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95" t="8160" r="28419" b="9147"/>
            <a:stretch/>
          </p:blipFill>
          <p:spPr bwMode="auto">
            <a:xfrm>
              <a:off x="7464492" y="146685"/>
              <a:ext cx="1450907" cy="1465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45720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1288781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20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endParaRPr kumimoji="0"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9353076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sz="20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sz="20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sz="20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6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endParaRPr kumimoji="0"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8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7168434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sz="20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endParaRPr kumimoji="0"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1765846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endParaRPr kumimoji="0"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2189411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31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endParaRPr kumimoji="0"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2399532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5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endParaRPr kumimoji="0"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7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998255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28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33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5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2752351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: 1 Portrait with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4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endParaRPr kumimoji="0"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6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1848805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9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1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8336353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2 Landscape with 3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1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5132529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1" hangingPunct="1"/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1" hangingPunct="1"/>
            <a:r>
              <a:rPr lang="en-US"/>
              <a:t>Click to edit Master text styles</a:t>
            </a:r>
          </a:p>
          <a:p>
            <a:pPr lvl="1" eaLnBrk="1" latinLnBrk="1" hangingPunct="1"/>
            <a:r>
              <a:rPr lang="en-US"/>
              <a:t>Second level</a:t>
            </a:r>
          </a:p>
          <a:p>
            <a:pPr lvl="2" eaLnBrk="1" latinLnBrk="1" hangingPunct="1"/>
            <a:r>
              <a:rPr lang="en-US"/>
              <a:t>Third level</a:t>
            </a:r>
          </a:p>
          <a:p>
            <a:pPr lvl="3" eaLnBrk="1" latinLnBrk="1" hangingPunct="1"/>
            <a:r>
              <a:rPr lang="en-US"/>
              <a:t>Fourth level</a:t>
            </a:r>
          </a:p>
          <a:p>
            <a:pPr lvl="4" eaLnBrk="1" latinLnBrk="1" hangingPunct="1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6324409"/>
            <a:ext cx="528325" cy="533591"/>
            <a:chOff x="7464492" y="146685"/>
            <a:chExt cx="1450907" cy="1465368"/>
          </a:xfrm>
        </p:grpSpPr>
        <p:sp>
          <p:nvSpPr>
            <p:cNvPr id="7" name="Oval 6"/>
            <p:cNvSpPr/>
            <p:nvPr userDrawn="1"/>
          </p:nvSpPr>
          <p:spPr>
            <a:xfrm>
              <a:off x="7509935" y="194735"/>
              <a:ext cx="1356357" cy="1363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http://www.nmfs.noaa.gov/images_template/noaa_logo1200by630v1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95" t="8160" r="28419" b="9147"/>
            <a:stretch/>
          </p:blipFill>
          <p:spPr bwMode="auto">
            <a:xfrm>
              <a:off x="7464492" y="146685"/>
              <a:ext cx="1450907" cy="1465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8193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20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8871303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20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20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7734911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 eaLnBrk="1" latinLnBrk="0" hangingPunct="1">
              <a:buFontTx/>
              <a:buNone/>
              <a:defRPr kumimoji="0" sz="20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3807822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74834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44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431D5-1B33-458B-8AFD-CECCB0FA1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87471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45872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46685"/>
            <a:ext cx="1447800" cy="459105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800600"/>
            <a:ext cx="8672946" cy="190500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 eaLnBrk="1" latinLnBrk="0" hangingPunct="1">
              <a:buFontTx/>
              <a:buNone/>
              <a:defRPr kumimoji="0" lang="en-US" sz="4800" baseline="0" dirty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en-US" dirty="0"/>
              <a:t>Click to add photo album title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45720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>
            <a:off x="7543800" y="228600"/>
            <a:ext cx="1295400" cy="4419600"/>
          </a:xfrm>
        </p:spPr>
        <p:txBody>
          <a:bodyPr/>
          <a:lstStyle>
            <a:lvl1pPr marL="0" indent="0" algn="ctr" eaLnBrk="1" latinLnBrk="0" hangingPunct="1">
              <a:buNone/>
              <a:defRPr kumimoji="0" sz="2000">
                <a:solidFill>
                  <a:srgbClr val="FFFFFF"/>
                </a:solidFill>
              </a:defRPr>
            </a:lvl1pPr>
          </a:lstStyle>
          <a:p>
            <a:pPr lvl="0"/>
            <a:r>
              <a:rPr kumimoji="0" lang="en-US" dirty="0"/>
              <a:t>Click to add date or details</a:t>
            </a:r>
          </a:p>
        </p:txBody>
      </p:sp>
    </p:spTree>
    <p:extLst>
      <p:ext uri="{BB962C8B-B14F-4D97-AF65-F5344CB8AC3E}">
        <p14:creationId xmlns:p14="http://schemas.microsoft.com/office/powerpoint/2010/main" val="271632180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370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0662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sz="2400" i="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0801293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 eaLnBrk="1" latinLnBrk="0" hangingPunct="1">
              <a:buFontTx/>
              <a:buNone/>
              <a:defRPr kumimoji="0" sz="20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8557073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/>
          <a:p>
            <a:pPr marL="0" marR="0" indent="0" algn="ctr">
              <a:buFontTx/>
              <a:buNone/>
            </a:pPr>
            <a:r>
              <a:rPr kumimoji="0" lang="en-US" i="0" dirty="0"/>
              <a:t>Click icon to add full page picture</a:t>
            </a:r>
            <a:endParaRPr kumimoji="0" lang="en-US" i="0" baseline="0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3019682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/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en-US" dirty="0"/>
              <a:t>Click to add subtitle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en-US" dirty="0"/>
              <a:t>Click to add section title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22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/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9148238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431D5-1B33-458B-8AFD-CECCB0FA1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95502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sz="18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sz="18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2989326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sz="18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sz="18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endParaRPr kumimoji="0"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0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2587159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35693" y="3299572"/>
            <a:ext cx="6858000" cy="257387"/>
          </a:xfrm>
          <a:prstGeom prst="rect">
            <a:avLst/>
          </a:prstGeom>
          <a:solidFill>
            <a:srgbClr val="27AAE2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rot="16200000">
            <a:off x="5589327" y="3303325"/>
            <a:ext cx="6858733" cy="250613"/>
          </a:xfrm>
          <a:prstGeom prst="rect">
            <a:avLst/>
          </a:prstGeom>
          <a:solidFill>
            <a:srgbClr val="0163A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3309"/>
          </a:xfrm>
          <a:prstGeom prst="rect">
            <a:avLst/>
          </a:prstGeom>
          <a:solidFill>
            <a:srgbClr val="0163A6"/>
          </a:solidFill>
        </p:spPr>
        <p:txBody>
          <a:bodyPr vert="horz" rtlCol="0" anchor="ctr">
            <a:normAutofit/>
          </a:bodyPr>
          <a:lstStyle/>
          <a:p>
            <a:pPr eaLnBrk="1" latinLnBrk="1" hangingPunct="1"/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2133"/>
            <a:ext cx="7848600" cy="550585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1" hangingPunct="1"/>
            <a:r>
              <a:rPr kumimoji="0" lang="en-US"/>
              <a:t>Click to edit Master text styles</a:t>
            </a:r>
          </a:p>
          <a:p>
            <a:pPr lvl="1" eaLnBrk="1" latinLnBrk="1" hangingPunct="1"/>
            <a:r>
              <a:rPr kumimoji="0" lang="en-US"/>
              <a:t>Second level</a:t>
            </a:r>
          </a:p>
          <a:p>
            <a:pPr lvl="2" eaLnBrk="1" latinLnBrk="1" hangingPunct="1"/>
            <a:r>
              <a:rPr kumimoji="0" lang="en-US"/>
              <a:t>Third level</a:t>
            </a:r>
          </a:p>
          <a:p>
            <a:pPr lvl="3" eaLnBrk="1" latinLnBrk="1" hangingPunct="1"/>
            <a:r>
              <a:rPr kumimoji="0" lang="en-US"/>
              <a:t>Fourth level</a:t>
            </a:r>
          </a:p>
          <a:p>
            <a:pPr lvl="4" eaLnBrk="1" latinLnBrk="1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4539" y="6487986"/>
            <a:ext cx="559461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400">
                <a:solidFill>
                  <a:schemeClr val="bg1"/>
                </a:solidFill>
              </a:defRPr>
            </a:lvl1pPr>
            <a:extLst/>
          </a:lstStyle>
          <a:p>
            <a:fld id="{8A4431D5-1B33-458B-8AFD-CECCB0FA18C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6324409"/>
            <a:ext cx="528325" cy="533591"/>
            <a:chOff x="7464492" y="146685"/>
            <a:chExt cx="1450907" cy="1465368"/>
          </a:xfrm>
        </p:grpSpPr>
        <p:sp>
          <p:nvSpPr>
            <p:cNvPr id="11" name="Oval 10"/>
            <p:cNvSpPr/>
            <p:nvPr userDrawn="1"/>
          </p:nvSpPr>
          <p:spPr>
            <a:xfrm>
              <a:off x="7509935" y="194735"/>
              <a:ext cx="1356357" cy="1363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 descr="http://www.nmfs.noaa.gov/images_template/noaa_logo1200by630v1.png"/>
            <p:cNvPicPr>
              <a:picLocks noChangeAspect="1" noChangeArrowheads="1"/>
            </p:cNvPicPr>
            <p:nvPr userDrawn="1"/>
          </p:nvPicPr>
          <p:blipFill rotWithShape="1"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95" t="8160" r="28419" b="9147"/>
            <a:stretch/>
          </p:blipFill>
          <p:spPr bwMode="auto">
            <a:xfrm>
              <a:off x="7464492" y="146685"/>
              <a:ext cx="1450907" cy="1465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332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700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6" r:id="rId24"/>
    <p:sldLayoutId id="2147483697" r:id="rId25"/>
    <p:sldLayoutId id="2147483701" r:id="rId26"/>
    <p:sldLayoutId id="2147483702" r:id="rId27"/>
    <p:sldLayoutId id="2147483703" r:id="rId28"/>
  </p:sldLayoutIdLst>
  <p:transition>
    <p:fade/>
  </p:transition>
  <p:hf hdr="0" ftr="0" dt="0"/>
  <p:txStyles>
    <p:titleStyle>
      <a:lvl1pPr algn="ctr" rtl="0" eaLnBrk="1" latinLnBrk="0" hangingPunct="1">
        <a:spcBef>
          <a:spcPct val="0"/>
        </a:spcBef>
        <a:buNone/>
        <a:defRPr kumimoji="0" sz="3600" kern="1200">
          <a:solidFill>
            <a:schemeClr val="bg1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kumimoji="0"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kumimoji="0"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kumimoji="0"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35"/>
          <a:stretch>
            <a:fillRect/>
          </a:stretch>
        </p:blipFill>
        <p:spPr bwMode="auto">
          <a:xfrm>
            <a:off x="0" y="11113"/>
            <a:ext cx="9144000" cy="599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20"/>
          <p:cNvSpPr>
            <a:spLocks noGrp="1"/>
          </p:cNvSpPr>
          <p:nvPr>
            <p:ph type="ctrTitle" idx="4294967295"/>
          </p:nvPr>
        </p:nvSpPr>
        <p:spPr>
          <a:xfrm>
            <a:off x="0" y="2306638"/>
            <a:ext cx="9144000" cy="1960562"/>
          </a:xfrm>
          <a:solidFill>
            <a:srgbClr val="0093D0">
              <a:alpha val="67842"/>
            </a:srgbClr>
          </a:solidFill>
        </p:spPr>
        <p:txBody>
          <a:bodyPr/>
          <a:lstStyle/>
          <a:p>
            <a:pPr algn="ctr" eaLnBrk="1" hangingPunct="1"/>
            <a:r>
              <a:rPr lang="en-US" altLang="en-US" b="1" dirty="0" smtClean="0">
                <a:solidFill>
                  <a:schemeClr val="tx1"/>
                </a:solidFill>
              </a:rPr>
              <a:t>Office of Coast Survey</a:t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b="1" dirty="0" smtClean="0">
                <a:solidFill>
                  <a:schemeClr val="tx1"/>
                </a:solidFill>
              </a:rPr>
              <a:t>Autonomous Systems Activities and Strategy</a:t>
            </a:r>
            <a:endParaRPr lang="en-US" altLang="en-US" b="1" i="1" dirty="0" smtClean="0">
              <a:solidFill>
                <a:schemeClr val="tx1"/>
              </a:solidFill>
            </a:endParaRPr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38" y="990600"/>
            <a:ext cx="127952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269039"/>
            <a:ext cx="2708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LT Damian Manda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35681" y="6260370"/>
            <a:ext cx="560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Hydrographic Services Review Panel – August 28, 2019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01344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Innovation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453" y="817721"/>
            <a:ext cx="7848600" cy="550585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Shoreline via UAS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/>
              <a:pPr/>
              <a:t>10</a:t>
            </a:fld>
            <a:endParaRPr kumimoji="0"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9453" y="1377830"/>
            <a:ext cx="35363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tx2"/>
                </a:solidFill>
              </a:rPr>
              <a:t>2019 </a:t>
            </a:r>
            <a:r>
              <a:rPr lang="en-US" sz="2400" b="1" i="1" dirty="0" smtClean="0">
                <a:solidFill>
                  <a:schemeClr val="tx2"/>
                </a:solidFill>
              </a:rPr>
              <a:t>Activities</a:t>
            </a:r>
            <a:endParaRPr lang="en-US" sz="2400" b="1" i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Training program at NGS facility in Corbin, 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Processing </a:t>
            </a:r>
            <a:r>
              <a:rPr lang="en-US" altLang="en-US" sz="2000" dirty="0" smtClean="0"/>
              <a:t>pipeline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Operational Field use of UAS </a:t>
            </a:r>
            <a:r>
              <a:rPr lang="en-US" altLang="en-US" sz="2000" dirty="0" smtClean="0"/>
              <a:t>with NRT in Cheboygan, MI</a:t>
            </a:r>
            <a:endParaRPr lang="en-US" altLang="en-US" sz="2000" i="1" dirty="0"/>
          </a:p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5"/>
          <a:stretch/>
        </p:blipFill>
        <p:spPr bwMode="auto">
          <a:xfrm>
            <a:off x="748347" y="3825244"/>
            <a:ext cx="1724284" cy="2985381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939" y="4602095"/>
            <a:ext cx="5943600" cy="220853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974" y="1097280"/>
            <a:ext cx="4676566" cy="334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8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 - Navy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0692"/>
            <a:ext cx="7848600" cy="5505853"/>
          </a:xfrm>
        </p:spPr>
        <p:txBody>
          <a:bodyPr>
            <a:normAutofit/>
          </a:bodyPr>
          <a:lstStyle/>
          <a:p>
            <a:r>
              <a:rPr lang="en-US" dirty="0" smtClean="0"/>
              <a:t>CENOTE legislation - leverage </a:t>
            </a:r>
            <a:r>
              <a:rPr lang="en-US" dirty="0"/>
              <a:t>expertise in the development and operational transition of UMS</a:t>
            </a:r>
            <a:endParaRPr lang="en-US" dirty="0" smtClean="0"/>
          </a:p>
          <a:p>
            <a:r>
              <a:rPr lang="en-US" dirty="0" smtClean="0"/>
              <a:t>Annex 23 to NOAA-Navy MOA</a:t>
            </a:r>
          </a:p>
          <a:p>
            <a:pPr lvl="1"/>
            <a:r>
              <a:rPr lang="en-US" dirty="0" smtClean="0"/>
              <a:t>Coordinate and collaborate on hydrographic survey initiatives</a:t>
            </a:r>
          </a:p>
          <a:p>
            <a:pPr lvl="1"/>
            <a:r>
              <a:rPr lang="en-US" dirty="0" smtClean="0"/>
              <a:t>Includes procurement, testing and training for unmanned systems</a:t>
            </a:r>
          </a:p>
          <a:p>
            <a:r>
              <a:rPr lang="en-US" dirty="0" smtClean="0"/>
              <a:t>NAVO optionally manned launch conversion</a:t>
            </a:r>
          </a:p>
          <a:p>
            <a:r>
              <a:rPr lang="en-US" dirty="0" smtClean="0"/>
              <a:t>Software collaboration and workshops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/>
              <a:pPr/>
              <a:t>11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0707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Collaboration - </a:t>
            </a:r>
            <a:r>
              <a:rPr lang="en-US" dirty="0"/>
              <a:t>University of New </a:t>
            </a:r>
            <a:r>
              <a:rPr lang="en-US" dirty="0" smtClean="0"/>
              <a:t>Hampshire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/>
              <a:pPr/>
              <a:t>12</a:t>
            </a:fld>
            <a:endParaRPr kumimoji="0" lang="en-US" dirty="0"/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930373" y="919020"/>
            <a:ext cx="48387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000" b="1" dirty="0" smtClean="0">
                <a:solidFill>
                  <a:schemeClr val="tx2"/>
                </a:solidFill>
                <a:latin typeface="+mn-lt"/>
              </a:rPr>
              <a:t>Arctic </a:t>
            </a:r>
            <a:r>
              <a:rPr lang="en-US" altLang="en-US" sz="2000" b="1" dirty="0">
                <a:solidFill>
                  <a:schemeClr val="tx2"/>
                </a:solidFill>
                <a:latin typeface="+mn-lt"/>
              </a:rPr>
              <a:t>USV </a:t>
            </a:r>
            <a:r>
              <a:rPr lang="en-US" altLang="en-US" sz="2000" b="1" dirty="0" smtClean="0">
                <a:solidFill>
                  <a:schemeClr val="tx2"/>
                </a:solidFill>
                <a:latin typeface="+mn-lt"/>
              </a:rPr>
              <a:t>Survey – July 2018</a:t>
            </a:r>
            <a:endParaRPr lang="en-US" altLang="en-US" sz="2000" b="1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</a:rPr>
              <a:t>UNH’s ASV C-Worker 4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</a:rPr>
              <a:t>Collaboration </a:t>
            </a:r>
            <a:r>
              <a:rPr lang="en-US" altLang="en-US" sz="2000" dirty="0" smtClean="0">
                <a:latin typeface="+mn-lt"/>
              </a:rPr>
              <a:t>with </a:t>
            </a:r>
            <a:r>
              <a:rPr lang="en-US" altLang="en-US" sz="2000" dirty="0">
                <a:latin typeface="+mn-lt"/>
              </a:rPr>
              <a:t>UNH CCOM/JHC, </a:t>
            </a:r>
            <a:r>
              <a:rPr lang="en-US" altLang="en-US" sz="2000" dirty="0" smtClean="0">
                <a:latin typeface="+mn-lt"/>
              </a:rPr>
              <a:t>NOAA </a:t>
            </a:r>
            <a:r>
              <a:rPr lang="en-US" altLang="en-US" sz="2000" dirty="0">
                <a:latin typeface="+mn-lt"/>
              </a:rPr>
              <a:t>Ship </a:t>
            </a:r>
            <a:r>
              <a:rPr lang="en-US" altLang="en-US" sz="2000" i="1" dirty="0" err="1" smtClean="0">
                <a:latin typeface="+mn-lt"/>
              </a:rPr>
              <a:t>Fairweather</a:t>
            </a:r>
            <a:endParaRPr lang="en-US" altLang="en-US" sz="2000" i="1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+mn-lt"/>
              </a:rPr>
              <a:t>Tested </a:t>
            </a:r>
            <a:r>
              <a:rPr lang="en-US" sz="2000" dirty="0">
                <a:latin typeface="+mn-lt"/>
              </a:rPr>
              <a:t>new operational </a:t>
            </a:r>
            <a:r>
              <a:rPr lang="en-US" sz="2000" dirty="0" smtClean="0">
                <a:latin typeface="+mn-lt"/>
              </a:rPr>
              <a:t>models, identified </a:t>
            </a:r>
            <a:r>
              <a:rPr lang="en-US" sz="2000" dirty="0">
                <a:latin typeface="+mn-lt"/>
              </a:rPr>
              <a:t>and </a:t>
            </a:r>
            <a:r>
              <a:rPr lang="en-US" sz="2000" dirty="0" smtClean="0">
                <a:latin typeface="+mn-lt"/>
              </a:rPr>
              <a:t>solved technical short-comings, </a:t>
            </a:r>
            <a:r>
              <a:rPr lang="en-US" sz="2000" dirty="0">
                <a:latin typeface="+mn-lt"/>
              </a:rPr>
              <a:t>and </a:t>
            </a:r>
            <a:r>
              <a:rPr lang="en-US" sz="2000" dirty="0" smtClean="0">
                <a:latin typeface="+mn-lt"/>
              </a:rPr>
              <a:t>provided </a:t>
            </a:r>
            <a:r>
              <a:rPr lang="en-US" sz="2000" dirty="0">
                <a:latin typeface="+mn-lt"/>
              </a:rPr>
              <a:t>experience to the ship’s crew in the operations and support of unmanned systems.</a:t>
            </a:r>
          </a:p>
        </p:txBody>
      </p:sp>
      <p:sp>
        <p:nvSpPr>
          <p:cNvPr id="7" name="Rectangle 6"/>
          <p:cNvSpPr/>
          <p:nvPr/>
        </p:nvSpPr>
        <p:spPr>
          <a:xfrm>
            <a:off x="306476" y="4113068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000" b="1" dirty="0" err="1" smtClean="0">
                <a:solidFill>
                  <a:schemeClr val="tx2"/>
                </a:solidFill>
              </a:rPr>
              <a:t>iXBlue</a:t>
            </a:r>
            <a:r>
              <a:rPr lang="en-US" altLang="en-US" sz="2000" b="1" dirty="0" smtClean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DriX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smtClean="0">
                <a:solidFill>
                  <a:schemeClr val="tx2"/>
                </a:solidFill>
              </a:rPr>
              <a:t>USV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/>
              <a:t>Testing </a:t>
            </a:r>
            <a:r>
              <a:rPr lang="en-US" altLang="en-US" sz="2000" dirty="0"/>
              <a:t>and evaluation of the long endurance </a:t>
            </a:r>
            <a:r>
              <a:rPr lang="en-US" altLang="en-US" sz="2000" dirty="0" err="1"/>
              <a:t>iXBlue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DriX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USV </a:t>
            </a:r>
            <a:r>
              <a:rPr lang="en-US" altLang="en-US" sz="2000" dirty="0"/>
              <a:t>through UNH’s industrial partners </a:t>
            </a:r>
            <a:r>
              <a:rPr lang="en-US" altLang="en-US" sz="2000" dirty="0" smtClean="0"/>
              <a:t>program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/>
              <a:t>Field Trial in NH Dec </a:t>
            </a:r>
            <a:r>
              <a:rPr lang="en-US" altLang="en-US" sz="2000" dirty="0" smtClean="0"/>
              <a:t>2018</a:t>
            </a:r>
            <a:endParaRPr lang="en-US" alt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/>
              <a:t>Meets NOAA survey requirements at 12 </a:t>
            </a:r>
            <a:r>
              <a:rPr lang="en-US" altLang="en-US" sz="2000" dirty="0" err="1" smtClean="0"/>
              <a:t>kts</a:t>
            </a:r>
            <a:endParaRPr lang="en-US" altLang="en-US" sz="2000" dirty="0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476" y="3752407"/>
            <a:ext cx="3706063" cy="277998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1" y="971272"/>
            <a:ext cx="3873722" cy="275775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18392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 - University of New Hampshire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4539" y="6322886"/>
            <a:ext cx="559461" cy="365125"/>
          </a:xfrm>
        </p:spPr>
        <p:txBody>
          <a:bodyPr/>
          <a:lstStyle/>
          <a:p>
            <a:fld id="{8A4431D5-1B33-458B-8AFD-CECCB0FA18CB}" type="slidenum">
              <a:rPr kumimoji="0" lang="en-US" smtClean="0"/>
              <a:pPr/>
              <a:t>13</a:t>
            </a:fld>
            <a:endParaRPr kumimoji="0"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9453" y="757769"/>
            <a:ext cx="807571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tx2"/>
                </a:solidFill>
              </a:rPr>
              <a:t>2019 </a:t>
            </a:r>
            <a:r>
              <a:rPr lang="en-US" sz="2400" b="1" i="1" dirty="0" smtClean="0">
                <a:solidFill>
                  <a:schemeClr val="tx2"/>
                </a:solidFill>
              </a:rPr>
              <a:t>Activities</a:t>
            </a:r>
            <a:endParaRPr lang="en-US" sz="2400" b="1" i="1" dirty="0" smtClean="0">
              <a:solidFill>
                <a:schemeClr val="tx2"/>
              </a:solidFill>
            </a:endParaRPr>
          </a:p>
          <a:p>
            <a:r>
              <a:rPr lang="en-US" altLang="en-US" sz="2000" b="1" dirty="0" smtClean="0"/>
              <a:t>C-Worker BEN</a:t>
            </a:r>
            <a:endParaRPr lang="en-US" altLang="en-US" sz="2000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Shore based C-Worker operations in Thunder Bay NMS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Pacific Islands mapping projects</a:t>
            </a:r>
            <a:endParaRPr lang="en-US" alt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Robotics system improvements for the C-Worker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Machine learning application to camera image recognition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Testing of processing algorithms to improve survey efficiency</a:t>
            </a:r>
          </a:p>
          <a:p>
            <a:r>
              <a:rPr lang="en-US" altLang="en-US" sz="2000" b="1" dirty="0" err="1" smtClean="0"/>
              <a:t>DriX</a:t>
            </a:r>
            <a:endParaRPr lang="en-US" altLang="en-US" sz="20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Testing of launch and recovery system on NOAA Ship </a:t>
            </a:r>
            <a:r>
              <a:rPr lang="en-US" altLang="en-US" sz="2000" i="1" dirty="0" smtClean="0"/>
              <a:t>Thomas </a:t>
            </a:r>
            <a:r>
              <a:rPr lang="en-US" altLang="en-US" sz="2000" i="1" dirty="0" smtClean="0"/>
              <a:t>Jefferson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Investigation of survey methodologies in conjunction with </a:t>
            </a:r>
            <a:r>
              <a:rPr lang="en-US" altLang="en-US" sz="2000" i="1" dirty="0" smtClean="0"/>
              <a:t>Thomas Jefferson</a:t>
            </a:r>
            <a:r>
              <a:rPr lang="en-US" altLang="en-US" sz="2000" dirty="0" smtClean="0"/>
              <a:t>  </a:t>
            </a:r>
            <a:endParaRPr lang="en-US" alt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36" y="4604976"/>
            <a:ext cx="2629987" cy="19724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3" t="22095" r="14143" b="27239"/>
          <a:stretch/>
        </p:blipFill>
        <p:spPr>
          <a:xfrm>
            <a:off x="4572000" y="4314557"/>
            <a:ext cx="3556000" cy="2262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04711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Collaboration – University of Southern Mississippi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/>
              <a:pPr/>
              <a:t>14</a:t>
            </a:fld>
            <a:endParaRPr kumimoji="0"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7110" y="3956985"/>
            <a:ext cx="3624686" cy="2713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7" name="Rectangle 6"/>
          <p:cNvSpPr/>
          <p:nvPr/>
        </p:nvSpPr>
        <p:spPr>
          <a:xfrm>
            <a:off x="87084" y="825691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1" dirty="0">
                <a:solidFill>
                  <a:schemeClr val="tx2"/>
                </a:solidFill>
              </a:rPr>
              <a:t>2019 </a:t>
            </a:r>
            <a:r>
              <a:rPr lang="en-US" sz="2400" b="1" i="1" dirty="0" smtClean="0">
                <a:solidFill>
                  <a:schemeClr val="tx2"/>
                </a:solidFill>
              </a:rPr>
              <a:t>Activities</a:t>
            </a:r>
            <a:endParaRPr lang="en-US" sz="2400" b="1" i="1" dirty="0">
              <a:solidFill>
                <a:schemeClr val="tx2"/>
              </a:solidFill>
            </a:endParaRPr>
          </a:p>
          <a:p>
            <a:r>
              <a:rPr lang="en-US" altLang="en-US" sz="2400" b="1" dirty="0" err="1" smtClean="0"/>
              <a:t>Saildrone</a:t>
            </a:r>
            <a:endParaRPr lang="en-US" altLang="en-US" sz="24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Integration of MBES on </a:t>
            </a:r>
            <a:r>
              <a:rPr lang="en-US" altLang="en-US" sz="2400" dirty="0" err="1" smtClean="0"/>
              <a:t>Saildrone</a:t>
            </a:r>
            <a:endParaRPr lang="en-US" altLang="en-U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Survey tests</a:t>
            </a:r>
            <a:r>
              <a:rPr lang="en-US" altLang="en-US" sz="2400" dirty="0" smtClean="0"/>
              <a:t> </a:t>
            </a:r>
            <a:r>
              <a:rPr lang="en-US" altLang="en-US" sz="2400" dirty="0" smtClean="0"/>
              <a:t>in Gulf of </a:t>
            </a:r>
            <a:r>
              <a:rPr lang="en-US" altLang="en-US" sz="2400" dirty="0" smtClean="0"/>
              <a:t>Mexico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Identification of benefits to charting mission, concept of operations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r>
              <a:rPr lang="en-US" altLang="en-US" sz="2400" b="1" dirty="0" smtClean="0"/>
              <a:t>C-Worker 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Outfitting and use for training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110" y="1125992"/>
            <a:ext cx="3619318" cy="2714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14193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132" y="714128"/>
            <a:ext cx="857435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chemeClr val="tx2"/>
                </a:solidFill>
              </a:rPr>
              <a:t>Develop Enabling Technologies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Activities</a:t>
            </a:r>
            <a:r>
              <a:rPr lang="en-US" sz="2000" dirty="0"/>
              <a:t> - Software Development (Charlene, </a:t>
            </a:r>
            <a:r>
              <a:rPr lang="en-US" sz="2000" dirty="0" smtClean="0"/>
              <a:t>SSS, SHAM), </a:t>
            </a:r>
            <a:r>
              <a:rPr lang="en-US" sz="2000" dirty="0"/>
              <a:t>Data Radio </a:t>
            </a:r>
            <a:r>
              <a:rPr lang="en-US" sz="2000" dirty="0" smtClean="0"/>
              <a:t>Installations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2019 Goal</a:t>
            </a:r>
            <a:r>
              <a:rPr lang="en-US" sz="2000" dirty="0"/>
              <a:t> - Reduce shipboard data processing effort 50% from 2017 level </a:t>
            </a:r>
            <a:endParaRPr lang="en-US" sz="2400" b="1" i="1" dirty="0">
              <a:solidFill>
                <a:srgbClr val="FFFF00"/>
              </a:solidFill>
            </a:endParaRPr>
          </a:p>
          <a:p>
            <a:pPr>
              <a:defRPr/>
            </a:pPr>
            <a:endParaRPr lang="en-US" sz="1200" b="1" i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400" b="1" i="1" dirty="0" smtClean="0">
                <a:solidFill>
                  <a:schemeClr val="tx2"/>
                </a:solidFill>
              </a:rPr>
              <a:t>Build and Maintain </a:t>
            </a:r>
            <a:r>
              <a:rPr lang="en-US" sz="2400" b="1" i="1" dirty="0">
                <a:solidFill>
                  <a:schemeClr val="tx2"/>
                </a:solidFill>
              </a:rPr>
              <a:t>Operational Expertise</a:t>
            </a: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Activities</a:t>
            </a:r>
            <a:r>
              <a:rPr lang="en-US" sz="2000" dirty="0"/>
              <a:t> – </a:t>
            </a:r>
            <a:r>
              <a:rPr lang="en-US" sz="2000" dirty="0" err="1"/>
              <a:t>UxS</a:t>
            </a:r>
            <a:r>
              <a:rPr lang="en-US" sz="2000" dirty="0"/>
              <a:t> Operational Team in </a:t>
            </a:r>
            <a:r>
              <a:rPr lang="en-US" sz="2000" dirty="0" smtClean="0"/>
              <a:t>Stennis, UAS Training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2019 Goal</a:t>
            </a:r>
            <a:r>
              <a:rPr lang="en-US" sz="2000" dirty="0"/>
              <a:t> – Team fully staffed and resourced to conduct Coast Survey and inter-disciplinary </a:t>
            </a:r>
            <a:r>
              <a:rPr lang="en-US" sz="2000" dirty="0" smtClean="0"/>
              <a:t>missions, OCS specific UAS training for field units</a:t>
            </a:r>
            <a:endParaRPr lang="en-US" sz="2400" b="1" i="1" dirty="0">
              <a:solidFill>
                <a:srgbClr val="FFFF00"/>
              </a:solidFill>
            </a:endParaRPr>
          </a:p>
          <a:p>
            <a:pPr>
              <a:defRPr/>
            </a:pPr>
            <a:endParaRPr lang="en-US" sz="1200" b="1" i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400" b="1" i="1" dirty="0">
                <a:solidFill>
                  <a:schemeClr val="tx2"/>
                </a:solidFill>
              </a:rPr>
              <a:t>Operational Innovation</a:t>
            </a: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Activities</a:t>
            </a:r>
            <a:r>
              <a:rPr lang="en-US" sz="2000" dirty="0"/>
              <a:t> – Optionally-manned Launch </a:t>
            </a:r>
            <a:r>
              <a:rPr lang="en-US" sz="2000" dirty="0" smtClean="0"/>
              <a:t>Conversions, Shoreline UAS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2019 Goal</a:t>
            </a:r>
            <a:r>
              <a:rPr lang="en-US" sz="2000" dirty="0"/>
              <a:t> – Operational use of launch in unmanned </a:t>
            </a:r>
            <a:r>
              <a:rPr lang="en-US" sz="2000" dirty="0" smtClean="0"/>
              <a:t>configuration, UAS shoreline field use</a:t>
            </a:r>
            <a:endParaRPr lang="en-US" sz="2400" b="1" i="1" dirty="0">
              <a:solidFill>
                <a:srgbClr val="FFFF00"/>
              </a:solidFill>
            </a:endParaRPr>
          </a:p>
          <a:p>
            <a:pPr>
              <a:defRPr/>
            </a:pPr>
            <a:endParaRPr lang="en-US" sz="1200" b="1" i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400" b="1" i="1" dirty="0">
                <a:solidFill>
                  <a:schemeClr val="tx2"/>
                </a:solidFill>
              </a:rPr>
              <a:t>Collaborate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Activities</a:t>
            </a:r>
            <a:r>
              <a:rPr lang="en-US" sz="2000" dirty="0"/>
              <a:t> – </a:t>
            </a:r>
            <a:r>
              <a:rPr lang="en-US" sz="2000" dirty="0" err="1"/>
              <a:t>SailDrone</a:t>
            </a:r>
            <a:r>
              <a:rPr lang="en-US" sz="2000" dirty="0"/>
              <a:t> CRADA, </a:t>
            </a:r>
            <a:r>
              <a:rPr lang="en-US" sz="2000" dirty="0" smtClean="0"/>
              <a:t>Navy, USM </a:t>
            </a:r>
            <a:r>
              <a:rPr lang="en-US" sz="2000" dirty="0"/>
              <a:t>and UNH partnerships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2019 Goal</a:t>
            </a:r>
            <a:r>
              <a:rPr lang="en-US" sz="2000" dirty="0"/>
              <a:t> – Integration and operation of seafloor mapping sonar on </a:t>
            </a:r>
            <a:r>
              <a:rPr lang="en-US" sz="2000" dirty="0" err="1"/>
              <a:t>SailDrone</a:t>
            </a:r>
            <a:r>
              <a:rPr lang="en-US" sz="2000" dirty="0"/>
              <a:t>. </a:t>
            </a:r>
            <a:r>
              <a:rPr lang="en-US" sz="2000" dirty="0" smtClean="0"/>
              <a:t> </a:t>
            </a:r>
            <a:r>
              <a:rPr lang="en-US" sz="2000" dirty="0" err="1" smtClean="0"/>
              <a:t>DriX</a:t>
            </a:r>
            <a:r>
              <a:rPr lang="en-US" sz="2000" dirty="0" smtClean="0"/>
              <a:t> testing aboard </a:t>
            </a:r>
            <a:r>
              <a:rPr lang="en-US" sz="2000" i="1" dirty="0" smtClean="0"/>
              <a:t>Thomas Jefferson</a:t>
            </a:r>
            <a:r>
              <a:rPr lang="en-US" sz="2000" dirty="0" smtClean="0"/>
              <a:t>. </a:t>
            </a:r>
            <a:endParaRPr lang="en-US" sz="2000" b="1" i="1" dirty="0"/>
          </a:p>
          <a:p>
            <a:pPr>
              <a:defRPr/>
            </a:pPr>
            <a:endParaRPr lang="en-US" sz="2400" dirty="0"/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1913" y="73025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4538" indent="-744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latin typeface="Arial" panose="020B0604020202020204" pitchFamily="34" charset="0"/>
              </a:rPr>
              <a:t>Strategy</a:t>
            </a:r>
          </a:p>
        </p:txBody>
      </p:sp>
      <p:sp>
        <p:nvSpPr>
          <p:cNvPr id="40964" name="Line 13"/>
          <p:cNvSpPr>
            <a:spLocks noChangeShapeType="1"/>
          </p:cNvSpPr>
          <p:nvPr/>
        </p:nvSpPr>
        <p:spPr bwMode="auto">
          <a:xfrm>
            <a:off x="71438" y="508000"/>
            <a:ext cx="8872537" cy="0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0163A6"/>
          </a:solidFill>
        </p:spPr>
        <p:txBody>
          <a:bodyPr vert="horz" rtlCol="0" anchor="ctr">
            <a:normAutofit/>
          </a:bodyPr>
          <a:lstStyle/>
          <a:p>
            <a:r>
              <a:rPr lang="en-US" altLang="en-US" dirty="0" smtClean="0"/>
              <a:t>Activities Summary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31480" y="1569720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effectLst/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10740" y="3278516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7440" y="4578271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8680" y="6314925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17325" y="4451997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606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4795300"/>
              </p:ext>
            </p:extLst>
          </p:nvPr>
        </p:nvGraphicFramePr>
        <p:xfrm>
          <a:off x="457200" y="982663"/>
          <a:ext cx="7848600" cy="5505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/>
              <a:pPr/>
              <a:t>16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51392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C8CB827-AA23-467F-B898-15362DCB0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2C8CB827-AA23-467F-B898-15362DCB00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7C2DE90-C839-4F9E-B78C-60EBCC21CF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77C2DE90-C839-4F9E-B78C-60EBCC21CF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905A58-56E4-4A46-BD65-95CB3CD50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dgm id="{F5905A58-56E4-4A46-BD65-95CB3CD505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CF5AEA9-6046-43A0-BEC4-E0C2D73502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BCF5AEA9-6046-43A0-BEC4-E0C2D73502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B88A74-D5CE-45E2-A8A1-FF11CC2364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BEB88A74-D5CE-45E2-A8A1-FF11CC2364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1D1F28A-2BB6-4344-BC1C-701627A0C0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01D1F28A-2BB6-4344-BC1C-701627A0C0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994C336-3B2D-4F58-92B2-6AB7D163C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C994C336-3B2D-4F58-92B2-6AB7D163CE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7579E4-C60C-4E2B-A5D3-C3B4712E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447579E4-C60C-4E2B-A5D3-C3B4712EE8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2118AB4-08F8-4226-8714-0D5FAA57B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graphicEl>
                                              <a:dgm id="{A2118AB4-08F8-4226-8714-0D5FAA57BB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9DDFB20-0C03-4A94-B828-A863B5E06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graphicEl>
                                              <a:dgm id="{F9DDFB20-0C03-4A94-B828-A863B5E065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F721EF1-5F19-434A-B9A1-015E7C994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graphicEl>
                                              <a:dgm id="{AF721EF1-5F19-434A-B9A1-015E7C994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ECBCDD6-B073-49BE-A0B4-216A32BE9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graphicEl>
                                              <a:dgm id="{AECBCDD6-B073-49BE-A0B4-216A32BE91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048408B-3AB1-430E-9266-091FA2993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D048408B-3AB1-430E-9266-091FA2993B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dirty="0" smtClean="0"/>
              <a:t>LT Damian Manda</a:t>
            </a:r>
          </a:p>
          <a:p>
            <a:r>
              <a:rPr lang="en-US" sz="2800" dirty="0" smtClean="0"/>
              <a:t>NOAA Hydrographic Systems and Technologies Branch</a:t>
            </a:r>
            <a:endParaRPr lang="en-US" sz="2800" dirty="0" smtClean="0"/>
          </a:p>
          <a:p>
            <a:r>
              <a:rPr lang="en-US" sz="2800" dirty="0" smtClean="0"/>
              <a:t>damian.manda@noaa.gov</a:t>
            </a:r>
            <a:endParaRPr lang="en-US" sz="2800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000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85200" y="6488113"/>
            <a:ext cx="558800" cy="365125"/>
          </a:xfrm>
        </p:spPr>
        <p:txBody>
          <a:bodyPr/>
          <a:lstStyle/>
          <a:p>
            <a:fld id="{8A4431D5-1B33-458B-8AFD-CECCB0FA18CB}" type="slidenum">
              <a:rPr kumimoji="0" lang="en-US" smtClean="0"/>
              <a:pPr/>
              <a:t>17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1077369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" y="733752"/>
            <a:ext cx="6416040" cy="5956608"/>
            <a:chOff x="228600" y="733752"/>
            <a:chExt cx="6416040" cy="5956608"/>
          </a:xfrm>
        </p:grpSpPr>
        <p:sp>
          <p:nvSpPr>
            <p:cNvPr id="8" name="Rounded Rectangle 7"/>
            <p:cNvSpPr/>
            <p:nvPr/>
          </p:nvSpPr>
          <p:spPr>
            <a:xfrm>
              <a:off x="228600" y="733752"/>
              <a:ext cx="6416040" cy="5956608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02723" y="733752"/>
              <a:ext cx="46710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/>
                <a:t>Office of Coast Survey</a:t>
              </a:r>
              <a:endParaRPr lang="en-US" sz="3600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5760" y="1460526"/>
            <a:ext cx="6595110" cy="3446754"/>
            <a:chOff x="365760" y="1460526"/>
            <a:chExt cx="6595110" cy="3446754"/>
          </a:xfrm>
        </p:grpSpPr>
        <p:sp>
          <p:nvSpPr>
            <p:cNvPr id="5" name="Rounded Rectangle 4"/>
            <p:cNvSpPr/>
            <p:nvPr/>
          </p:nvSpPr>
          <p:spPr>
            <a:xfrm>
              <a:off x="365760" y="1460526"/>
              <a:ext cx="6004560" cy="344675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01040" y="1558323"/>
              <a:ext cx="6259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Coast Survey Development Lab</a:t>
              </a:r>
            </a:p>
            <a:p>
              <a:endParaRPr lang="en-US" sz="3200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79120" y="2209800"/>
            <a:ext cx="5608320" cy="23926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15340" y="2463076"/>
            <a:ext cx="52501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Hydrographic Systems and Technologies Branch 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Development </a:t>
            </a:r>
            <a:r>
              <a:rPr lang="en-US" sz="2400" dirty="0">
                <a:solidFill>
                  <a:schemeClr val="bg1"/>
                </a:solidFill>
              </a:rPr>
              <a:t>and testing of </a:t>
            </a:r>
            <a:r>
              <a:rPr lang="en-US" sz="2400" dirty="0" smtClean="0">
                <a:solidFill>
                  <a:schemeClr val="bg1"/>
                </a:solidFill>
              </a:rPr>
              <a:t>ocean mapping technologies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01040" y="5135880"/>
            <a:ext cx="169164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Hydrographic Surveys Division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621280" y="5135880"/>
            <a:ext cx="169164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Navigation Services Division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4541520" y="5135880"/>
            <a:ext cx="169164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Marine Chart Division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6873240" y="1152436"/>
            <a:ext cx="1691640" cy="777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CO-OPS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6888480" y="4139164"/>
            <a:ext cx="1691640" cy="777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NOAA Fisheries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6873240" y="2148012"/>
            <a:ext cx="1691640" cy="777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Geodetic Survey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873240" y="3143588"/>
            <a:ext cx="1691640" cy="777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OMAO Ships </a:t>
            </a:r>
            <a:r>
              <a:rPr lang="en-US" dirty="0" smtClean="0"/>
              <a:t>&amp; IT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873240" y="5134740"/>
            <a:ext cx="1691640" cy="777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Centers for Coastal and Ocean Science</a:t>
            </a:r>
            <a:endParaRPr lang="en-US" dirty="0"/>
          </a:p>
        </p:txBody>
      </p:sp>
      <p:cxnSp>
        <p:nvCxnSpPr>
          <p:cNvPr id="20" name="Straight Arrow Connector 19"/>
          <p:cNvCxnSpPr>
            <a:endCxn id="10" idx="0"/>
          </p:cNvCxnSpPr>
          <p:nvPr/>
        </p:nvCxnSpPr>
        <p:spPr>
          <a:xfrm flipH="1">
            <a:off x="1546860" y="4306804"/>
            <a:ext cx="205740" cy="8290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1" idx="0"/>
          </p:cNvCxnSpPr>
          <p:nvPr/>
        </p:nvCxnSpPr>
        <p:spPr>
          <a:xfrm>
            <a:off x="3467100" y="4335675"/>
            <a:ext cx="0" cy="8002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2" idx="0"/>
          </p:cNvCxnSpPr>
          <p:nvPr/>
        </p:nvCxnSpPr>
        <p:spPr>
          <a:xfrm>
            <a:off x="4998720" y="4335675"/>
            <a:ext cx="388620" cy="800205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14" idx="1"/>
          </p:cNvCxnSpPr>
          <p:nvPr/>
        </p:nvCxnSpPr>
        <p:spPr>
          <a:xfrm flipV="1">
            <a:off x="5798820" y="1541056"/>
            <a:ext cx="1074420" cy="1147871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6" idx="1"/>
          </p:cNvCxnSpPr>
          <p:nvPr/>
        </p:nvCxnSpPr>
        <p:spPr>
          <a:xfrm flipV="1">
            <a:off x="5863590" y="2536632"/>
            <a:ext cx="1009650" cy="49779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7" idx="1"/>
          </p:cNvCxnSpPr>
          <p:nvPr/>
        </p:nvCxnSpPr>
        <p:spPr>
          <a:xfrm>
            <a:off x="5926455" y="3392486"/>
            <a:ext cx="946785" cy="13972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15" idx="1"/>
          </p:cNvCxnSpPr>
          <p:nvPr/>
        </p:nvCxnSpPr>
        <p:spPr>
          <a:xfrm>
            <a:off x="5879783" y="3781106"/>
            <a:ext cx="1008697" cy="74667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18" idx="1"/>
          </p:cNvCxnSpPr>
          <p:nvPr/>
        </p:nvCxnSpPr>
        <p:spPr>
          <a:xfrm>
            <a:off x="5833111" y="4169726"/>
            <a:ext cx="1040129" cy="1353634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77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0" y="66675"/>
            <a:ext cx="9144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4538" indent="-744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2300" b="1" i="1" dirty="0">
                <a:latin typeface="Arial" panose="020B0604020202020204" pitchFamily="34" charset="0"/>
              </a:rPr>
              <a:t>Coast Survey </a:t>
            </a:r>
            <a:r>
              <a:rPr lang="en-US" altLang="en-US" sz="2300" b="1" i="1" dirty="0" err="1">
                <a:latin typeface="Arial" panose="020B0604020202020204" pitchFamily="34" charset="0"/>
              </a:rPr>
              <a:t>UxS</a:t>
            </a:r>
            <a:r>
              <a:rPr lang="en-US" altLang="en-US" sz="2300" b="1" i="1" dirty="0">
                <a:latin typeface="Arial" panose="020B0604020202020204" pitchFamily="34" charset="0"/>
              </a:rPr>
              <a:t> Vision</a:t>
            </a:r>
          </a:p>
        </p:txBody>
      </p:sp>
      <p:sp>
        <p:nvSpPr>
          <p:cNvPr id="36867" name="Line 13"/>
          <p:cNvSpPr>
            <a:spLocks noChangeShapeType="1"/>
          </p:cNvSpPr>
          <p:nvPr/>
        </p:nvSpPr>
        <p:spPr bwMode="auto">
          <a:xfrm>
            <a:off x="71438" y="508000"/>
            <a:ext cx="8872537" cy="0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8" name="Rectangle 1"/>
          <p:cNvSpPr>
            <a:spLocks noChangeArrowheads="1"/>
          </p:cNvSpPr>
          <p:nvPr/>
        </p:nvSpPr>
        <p:spPr bwMode="auto">
          <a:xfrm>
            <a:off x="394788" y="3260998"/>
            <a:ext cx="8239761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Arial" panose="020B0604020202020204" pitchFamily="34" charset="0"/>
              </a:rPr>
              <a:t>Develop and utilize unmanned systems for more efficient and effective acquisition of </a:t>
            </a:r>
            <a:r>
              <a:rPr lang="en-US" altLang="en-US" dirty="0" smtClean="0">
                <a:latin typeface="Arial" panose="020B0604020202020204" pitchFamily="34" charset="0"/>
              </a:rPr>
              <a:t>data </a:t>
            </a:r>
            <a:r>
              <a:rPr lang="en-US" altLang="en-US" dirty="0">
                <a:latin typeface="Arial" panose="020B0604020202020204" pitchFamily="34" charset="0"/>
              </a:rPr>
              <a:t>to support NOAA’s navigation products and services.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163A6"/>
          </a:solidFill>
        </p:spPr>
        <p:txBody>
          <a:bodyPr vert="horz" rtlCol="0" anchor="ctr">
            <a:normAutofit/>
          </a:bodyPr>
          <a:lstStyle/>
          <a:p>
            <a:r>
              <a:rPr lang="en-US" altLang="en-US" dirty="0"/>
              <a:t>Coast Survey </a:t>
            </a:r>
            <a:r>
              <a:rPr lang="en-US" altLang="en-US" dirty="0" err="1"/>
              <a:t>UxS</a:t>
            </a:r>
            <a:r>
              <a:rPr lang="en-US" altLang="en-US" dirty="0"/>
              <a:t> Vision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94788" y="859684"/>
            <a:ext cx="8012611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</a:rPr>
              <a:t>OCS Strategic Plan: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Integrate </a:t>
            </a:r>
            <a:r>
              <a:rPr lang="en-US" sz="2800" dirty="0">
                <a:latin typeface="Calibri" panose="020F0502020204030204" pitchFamily="34" charset="0"/>
              </a:rPr>
              <a:t>new and innovative technologies into</a:t>
            </a:r>
          </a:p>
          <a:p>
            <a:r>
              <a:rPr lang="en-US" sz="2800" dirty="0">
                <a:latin typeface="Calibri" panose="020F0502020204030204" pitchFamily="34" charset="0"/>
              </a:rPr>
              <a:t>mission priorities.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24681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Impacts and Use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Unmanned Surface Vessels</a:t>
            </a:r>
            <a:endParaRPr lang="en-US" dirty="0" smtClean="0"/>
          </a:p>
          <a:p>
            <a:pPr lvl="1"/>
            <a:r>
              <a:rPr lang="en-US" dirty="0" smtClean="0"/>
              <a:t>Shallow water mapping (small platforms)</a:t>
            </a:r>
          </a:p>
          <a:p>
            <a:pPr lvl="1"/>
            <a:r>
              <a:rPr lang="en-US" dirty="0" smtClean="0"/>
              <a:t>Dangerous or unknown situations</a:t>
            </a:r>
          </a:p>
          <a:p>
            <a:pPr lvl="1"/>
            <a:r>
              <a:rPr lang="en-US" dirty="0" smtClean="0"/>
              <a:t>Long duration </a:t>
            </a:r>
            <a:r>
              <a:rPr lang="en-US" dirty="0" smtClean="0"/>
              <a:t>missions</a:t>
            </a:r>
          </a:p>
          <a:p>
            <a:pPr marL="0" indent="0">
              <a:buNone/>
            </a:pPr>
            <a:r>
              <a:rPr lang="en-US" dirty="0" smtClean="0"/>
              <a:t>Unmanned Underwater Vessels</a:t>
            </a:r>
          </a:p>
          <a:p>
            <a:pPr lvl="1"/>
            <a:r>
              <a:rPr lang="en-US" dirty="0" smtClean="0"/>
              <a:t>Response </a:t>
            </a:r>
            <a:r>
              <a:rPr lang="en-US" dirty="0" smtClean="0"/>
              <a:t>(small platforms)</a:t>
            </a:r>
          </a:p>
          <a:p>
            <a:pPr lvl="1"/>
            <a:r>
              <a:rPr lang="en-US" dirty="0" smtClean="0"/>
              <a:t>Deepwater high resolution mapping</a:t>
            </a:r>
          </a:p>
          <a:p>
            <a:pPr marL="0" indent="0">
              <a:buNone/>
            </a:pPr>
            <a:r>
              <a:rPr lang="en-US" dirty="0" smtClean="0"/>
              <a:t>Conversion/Multimodal</a:t>
            </a:r>
          </a:p>
          <a:p>
            <a:pPr lvl="1"/>
            <a:r>
              <a:rPr lang="en-US" dirty="0" smtClean="0"/>
              <a:t>More utilization of existing platforms</a:t>
            </a:r>
          </a:p>
          <a:p>
            <a:pPr lvl="1"/>
            <a:r>
              <a:rPr lang="en-US" dirty="0" smtClean="0"/>
              <a:t>Workforce preparation for next generation</a:t>
            </a:r>
          </a:p>
          <a:p>
            <a:pPr marL="0" indent="0">
              <a:buNone/>
            </a:pPr>
            <a:r>
              <a:rPr lang="en-US" dirty="0" smtClean="0"/>
              <a:t>Unmanned Aerial Systems</a:t>
            </a:r>
            <a:endParaRPr lang="en-US" dirty="0"/>
          </a:p>
          <a:p>
            <a:pPr lvl="1"/>
            <a:r>
              <a:rPr lang="en-US" dirty="0"/>
              <a:t>Faster shoreline</a:t>
            </a:r>
          </a:p>
          <a:p>
            <a:pPr lvl="1"/>
            <a:r>
              <a:rPr lang="en-US" dirty="0"/>
              <a:t>Response imagery/assessment</a:t>
            </a:r>
          </a:p>
          <a:p>
            <a:pPr lvl="1"/>
            <a:r>
              <a:rPr lang="en-US" dirty="0"/>
              <a:t>Shallow water </a:t>
            </a:r>
            <a:r>
              <a:rPr lang="en-US" dirty="0" smtClean="0"/>
              <a:t>bathymetry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/>
              <a:pPr/>
              <a:t>4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9152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UxS</a:t>
            </a:r>
            <a:r>
              <a:rPr lang="en-US" dirty="0" smtClean="0"/>
              <a:t> </a:t>
            </a:r>
            <a:r>
              <a:rPr lang="en-US" dirty="0" smtClean="0"/>
              <a:t>Strategy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7148547"/>
              </p:ext>
            </p:extLst>
          </p:nvPr>
        </p:nvGraphicFramePr>
        <p:xfrm>
          <a:off x="457200" y="982133"/>
          <a:ext cx="7848600" cy="5505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585200" y="6488113"/>
            <a:ext cx="558800" cy="365125"/>
          </a:xfrm>
        </p:spPr>
        <p:txBody>
          <a:bodyPr/>
          <a:lstStyle/>
          <a:p>
            <a:fld id="{8A4431D5-1B33-458B-8AFD-CECCB0FA18C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101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CCB961-726B-4D9B-9207-BE75A66D62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507419-5CF7-4A78-B98C-10F8E797E6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6F60F4-4E63-4EBE-B861-901614D6AC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3506BA2-A178-4D0E-BD6C-0EFCC72BB7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134803E-86DB-4CC9-B60C-57C665F0E2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C088EDE-B075-4C39-B987-49D535A22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38EA19E-101D-4B63-B73D-C04776660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6CA882-FBAD-4D12-9534-6D9586BD6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Enabling Technologies – Processing Automation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/>
              <a:pPr/>
              <a:t>6</a:t>
            </a:fld>
            <a:endParaRPr kumimoji="0" lang="en-US" dirty="0"/>
          </a:p>
        </p:txBody>
      </p:sp>
      <p:sp>
        <p:nvSpPr>
          <p:cNvPr id="5" name="Rectangle 4"/>
          <p:cNvSpPr/>
          <p:nvPr/>
        </p:nvSpPr>
        <p:spPr>
          <a:xfrm>
            <a:off x="3307080" y="760105"/>
            <a:ext cx="1676400" cy="746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Collection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41960" y="1709356"/>
            <a:ext cx="1706880" cy="762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MBES Processing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974080" y="1709356"/>
            <a:ext cx="1706880" cy="762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SSS Processing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276600" y="1694116"/>
            <a:ext cx="1706880" cy="762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Features Processing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41960" y="2656247"/>
            <a:ext cx="1706880" cy="762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Rough Cleaning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41960" y="3618378"/>
            <a:ext cx="1706880" cy="762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QC and Metrics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5974080" y="2686727"/>
            <a:ext cx="1706880" cy="762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SSS Contact Selection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342061" y="4587207"/>
            <a:ext cx="1676400" cy="746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Reports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817620" y="5902367"/>
            <a:ext cx="1676400" cy="746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Submission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41960" y="5050938"/>
            <a:ext cx="1706880" cy="762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Final QC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2" idx="2"/>
            <a:endCxn id="16" idx="3"/>
          </p:cNvCxnSpPr>
          <p:nvPr/>
        </p:nvCxnSpPr>
        <p:spPr>
          <a:xfrm flipH="1">
            <a:off x="5494020" y="3448727"/>
            <a:ext cx="1333500" cy="2827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" idx="2"/>
            <a:endCxn id="9" idx="0"/>
          </p:cNvCxnSpPr>
          <p:nvPr/>
        </p:nvCxnSpPr>
        <p:spPr>
          <a:xfrm flipH="1">
            <a:off x="4130040" y="1506865"/>
            <a:ext cx="15240" cy="187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5" idx="3"/>
            <a:endCxn id="8" idx="0"/>
          </p:cNvCxnSpPr>
          <p:nvPr/>
        </p:nvCxnSpPr>
        <p:spPr>
          <a:xfrm>
            <a:off x="4983480" y="1133485"/>
            <a:ext cx="1844040" cy="575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5" idx="1"/>
            <a:endCxn id="7" idx="0"/>
          </p:cNvCxnSpPr>
          <p:nvPr/>
        </p:nvCxnSpPr>
        <p:spPr>
          <a:xfrm flipH="1">
            <a:off x="1295400" y="1133485"/>
            <a:ext cx="2011680" cy="575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7" idx="2"/>
            <a:endCxn id="10" idx="0"/>
          </p:cNvCxnSpPr>
          <p:nvPr/>
        </p:nvCxnSpPr>
        <p:spPr>
          <a:xfrm>
            <a:off x="1295400" y="2471356"/>
            <a:ext cx="0" cy="184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2"/>
            <a:endCxn id="12" idx="0"/>
          </p:cNvCxnSpPr>
          <p:nvPr/>
        </p:nvCxnSpPr>
        <p:spPr>
          <a:xfrm>
            <a:off x="6827520" y="2471356"/>
            <a:ext cx="0" cy="215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0" idx="2"/>
            <a:endCxn id="11" idx="0"/>
          </p:cNvCxnSpPr>
          <p:nvPr/>
        </p:nvCxnSpPr>
        <p:spPr>
          <a:xfrm>
            <a:off x="1295400" y="3418247"/>
            <a:ext cx="0" cy="200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1" idx="2"/>
            <a:endCxn id="15" idx="1"/>
          </p:cNvCxnSpPr>
          <p:nvPr/>
        </p:nvCxnSpPr>
        <p:spPr>
          <a:xfrm>
            <a:off x="1295400" y="4380378"/>
            <a:ext cx="1046661" cy="580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1" idx="2"/>
            <a:endCxn id="17" idx="0"/>
          </p:cNvCxnSpPr>
          <p:nvPr/>
        </p:nvCxnSpPr>
        <p:spPr>
          <a:xfrm>
            <a:off x="1295400" y="4380378"/>
            <a:ext cx="0" cy="6705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7" idx="2"/>
            <a:endCxn id="16" idx="1"/>
          </p:cNvCxnSpPr>
          <p:nvPr/>
        </p:nvCxnSpPr>
        <p:spPr>
          <a:xfrm>
            <a:off x="1295400" y="5812938"/>
            <a:ext cx="2522220" cy="462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3276600" y="2648627"/>
            <a:ext cx="1706880" cy="762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Feature QC</a:t>
            </a:r>
            <a:endParaRPr lang="en-US" dirty="0"/>
          </a:p>
        </p:txBody>
      </p:sp>
      <p:cxnSp>
        <p:nvCxnSpPr>
          <p:cNvPr id="49" name="Straight Arrow Connector 48"/>
          <p:cNvCxnSpPr>
            <a:stCxn id="9" idx="2"/>
            <a:endCxn id="46" idx="0"/>
          </p:cNvCxnSpPr>
          <p:nvPr/>
        </p:nvCxnSpPr>
        <p:spPr>
          <a:xfrm>
            <a:off x="4130040" y="2456116"/>
            <a:ext cx="0" cy="192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2" idx="1"/>
            <a:endCxn id="5" idx="3"/>
          </p:cNvCxnSpPr>
          <p:nvPr/>
        </p:nvCxnSpPr>
        <p:spPr>
          <a:xfrm flipH="1" flipV="1">
            <a:off x="4983480" y="1133485"/>
            <a:ext cx="990600" cy="19342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46" idx="2"/>
            <a:endCxn id="16" idx="0"/>
          </p:cNvCxnSpPr>
          <p:nvPr/>
        </p:nvCxnSpPr>
        <p:spPr>
          <a:xfrm>
            <a:off x="4130040" y="3410627"/>
            <a:ext cx="525780" cy="2491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259080" y="1270317"/>
            <a:ext cx="1691640" cy="373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Charlene</a:t>
            </a:r>
            <a:endParaRPr lang="en-US" b="1" dirty="0"/>
          </a:p>
        </p:txBody>
      </p:sp>
      <p:sp>
        <p:nvSpPr>
          <p:cNvPr id="77" name="TextBox 76"/>
          <p:cNvSpPr txBox="1"/>
          <p:nvPr/>
        </p:nvSpPr>
        <p:spPr>
          <a:xfrm rot="16200000">
            <a:off x="-665254" y="2845280"/>
            <a:ext cx="1691640" cy="373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CARIS ML</a:t>
            </a:r>
            <a:endParaRPr lang="en-US" b="1" dirty="0"/>
          </a:p>
        </p:txBody>
      </p:sp>
      <p:sp>
        <p:nvSpPr>
          <p:cNvPr id="82" name="TextBox 81"/>
          <p:cNvSpPr txBox="1"/>
          <p:nvPr/>
        </p:nvSpPr>
        <p:spPr>
          <a:xfrm rot="16200000">
            <a:off x="2133600" y="1881969"/>
            <a:ext cx="1691640" cy="373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SHAM</a:t>
            </a:r>
            <a:endParaRPr lang="en-US" b="1" dirty="0"/>
          </a:p>
        </p:txBody>
      </p:sp>
      <p:sp>
        <p:nvSpPr>
          <p:cNvPr id="92" name="TextBox 91"/>
          <p:cNvSpPr txBox="1"/>
          <p:nvPr/>
        </p:nvSpPr>
        <p:spPr>
          <a:xfrm>
            <a:off x="2880360" y="4201644"/>
            <a:ext cx="1691640" cy="373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Auto DR</a:t>
            </a:r>
            <a:endParaRPr lang="en-US" b="1" dirty="0"/>
          </a:p>
        </p:txBody>
      </p:sp>
      <p:sp>
        <p:nvSpPr>
          <p:cNvPr id="94" name="TextBox 93"/>
          <p:cNvSpPr txBox="1"/>
          <p:nvPr/>
        </p:nvSpPr>
        <p:spPr>
          <a:xfrm>
            <a:off x="3547109" y="5467922"/>
            <a:ext cx="254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LTD, </a:t>
            </a:r>
            <a:r>
              <a:rPr lang="en-US" b="1" dirty="0" smtClean="0"/>
              <a:t>Checksum, QC Tools</a:t>
            </a:r>
            <a:endParaRPr lang="en-US" b="1" dirty="0"/>
          </a:p>
        </p:txBody>
      </p:sp>
      <p:sp>
        <p:nvSpPr>
          <p:cNvPr id="96" name="TextBox 95"/>
          <p:cNvSpPr txBox="1"/>
          <p:nvPr/>
        </p:nvSpPr>
        <p:spPr>
          <a:xfrm rot="16200000">
            <a:off x="4853939" y="2871406"/>
            <a:ext cx="1691640" cy="373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SSS ML</a:t>
            </a:r>
            <a:endParaRPr lang="en-US" b="1" dirty="0"/>
          </a:p>
        </p:txBody>
      </p:sp>
      <p:sp>
        <p:nvSpPr>
          <p:cNvPr id="98" name="TextBox 97"/>
          <p:cNvSpPr txBox="1"/>
          <p:nvPr/>
        </p:nvSpPr>
        <p:spPr>
          <a:xfrm>
            <a:off x="5815965" y="1240303"/>
            <a:ext cx="1691640" cy="373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Charlene</a:t>
            </a:r>
            <a:endParaRPr lang="en-US" b="1" dirty="0"/>
          </a:p>
        </p:txBody>
      </p:sp>
      <p:sp>
        <p:nvSpPr>
          <p:cNvPr id="105" name="TextBox 104"/>
          <p:cNvSpPr txBox="1"/>
          <p:nvPr/>
        </p:nvSpPr>
        <p:spPr>
          <a:xfrm rot="16200000">
            <a:off x="-665254" y="3851769"/>
            <a:ext cx="1691640" cy="373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QC Tools</a:t>
            </a:r>
            <a:endParaRPr lang="en-US" b="1" dirty="0"/>
          </a:p>
        </p:txBody>
      </p:sp>
      <p:cxnSp>
        <p:nvCxnSpPr>
          <p:cNvPr id="107" name="Curved Connector 106"/>
          <p:cNvCxnSpPr>
            <a:stCxn id="9" idx="1"/>
            <a:endCxn id="15" idx="0"/>
          </p:cNvCxnSpPr>
          <p:nvPr/>
        </p:nvCxnSpPr>
        <p:spPr>
          <a:xfrm rot="10800000" flipV="1">
            <a:off x="3180262" y="2075115"/>
            <a:ext cx="96339" cy="251209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Freeform 103"/>
          <p:cNvSpPr/>
          <p:nvPr/>
        </p:nvSpPr>
        <p:spPr>
          <a:xfrm>
            <a:off x="360045" y="2580640"/>
            <a:ext cx="4743177" cy="1884680"/>
          </a:xfrm>
          <a:custGeom>
            <a:avLst/>
            <a:gdLst>
              <a:gd name="connsiteX0" fmla="*/ 0 w 4815840"/>
              <a:gd name="connsiteY0" fmla="*/ 1767840 h 1859280"/>
              <a:gd name="connsiteX1" fmla="*/ 76200 w 4815840"/>
              <a:gd name="connsiteY1" fmla="*/ 975360 h 1859280"/>
              <a:gd name="connsiteX2" fmla="*/ 2026920 w 4815840"/>
              <a:gd name="connsiteY2" fmla="*/ 975360 h 1859280"/>
              <a:gd name="connsiteX3" fmla="*/ 2910840 w 4815840"/>
              <a:gd name="connsiteY3" fmla="*/ 975360 h 1859280"/>
              <a:gd name="connsiteX4" fmla="*/ 2910840 w 4815840"/>
              <a:gd name="connsiteY4" fmla="*/ 0 h 1859280"/>
              <a:gd name="connsiteX5" fmla="*/ 4815840 w 4815840"/>
              <a:gd name="connsiteY5" fmla="*/ 0 h 1859280"/>
              <a:gd name="connsiteX6" fmla="*/ 4815840 w 4815840"/>
              <a:gd name="connsiteY6" fmla="*/ 1249680 h 1859280"/>
              <a:gd name="connsiteX7" fmla="*/ 1965960 w 4815840"/>
              <a:gd name="connsiteY7" fmla="*/ 1249680 h 1859280"/>
              <a:gd name="connsiteX8" fmla="*/ 1965960 w 4815840"/>
              <a:gd name="connsiteY8" fmla="*/ 1859280 h 1859280"/>
              <a:gd name="connsiteX9" fmla="*/ 0 w 4815840"/>
              <a:gd name="connsiteY9" fmla="*/ 1767840 h 1859280"/>
              <a:gd name="connsiteX0" fmla="*/ 15240 w 4739640"/>
              <a:gd name="connsiteY0" fmla="*/ 1859280 h 1859280"/>
              <a:gd name="connsiteX1" fmla="*/ 0 w 4739640"/>
              <a:gd name="connsiteY1" fmla="*/ 975360 h 1859280"/>
              <a:gd name="connsiteX2" fmla="*/ 1950720 w 4739640"/>
              <a:gd name="connsiteY2" fmla="*/ 975360 h 1859280"/>
              <a:gd name="connsiteX3" fmla="*/ 2834640 w 4739640"/>
              <a:gd name="connsiteY3" fmla="*/ 975360 h 1859280"/>
              <a:gd name="connsiteX4" fmla="*/ 2834640 w 4739640"/>
              <a:gd name="connsiteY4" fmla="*/ 0 h 1859280"/>
              <a:gd name="connsiteX5" fmla="*/ 4739640 w 4739640"/>
              <a:gd name="connsiteY5" fmla="*/ 0 h 1859280"/>
              <a:gd name="connsiteX6" fmla="*/ 4739640 w 4739640"/>
              <a:gd name="connsiteY6" fmla="*/ 1249680 h 1859280"/>
              <a:gd name="connsiteX7" fmla="*/ 1889760 w 4739640"/>
              <a:gd name="connsiteY7" fmla="*/ 1249680 h 1859280"/>
              <a:gd name="connsiteX8" fmla="*/ 1889760 w 4739640"/>
              <a:gd name="connsiteY8" fmla="*/ 1859280 h 1859280"/>
              <a:gd name="connsiteX9" fmla="*/ 15240 w 4739640"/>
              <a:gd name="connsiteY9" fmla="*/ 1859280 h 1859280"/>
              <a:gd name="connsiteX0" fmla="*/ 5715 w 4730115"/>
              <a:gd name="connsiteY0" fmla="*/ 1859280 h 1859280"/>
              <a:gd name="connsiteX1" fmla="*/ 0 w 4730115"/>
              <a:gd name="connsiteY1" fmla="*/ 956310 h 1859280"/>
              <a:gd name="connsiteX2" fmla="*/ 1941195 w 4730115"/>
              <a:gd name="connsiteY2" fmla="*/ 975360 h 1859280"/>
              <a:gd name="connsiteX3" fmla="*/ 2825115 w 4730115"/>
              <a:gd name="connsiteY3" fmla="*/ 975360 h 1859280"/>
              <a:gd name="connsiteX4" fmla="*/ 2825115 w 4730115"/>
              <a:gd name="connsiteY4" fmla="*/ 0 h 1859280"/>
              <a:gd name="connsiteX5" fmla="*/ 4730115 w 4730115"/>
              <a:gd name="connsiteY5" fmla="*/ 0 h 1859280"/>
              <a:gd name="connsiteX6" fmla="*/ 4730115 w 4730115"/>
              <a:gd name="connsiteY6" fmla="*/ 1249680 h 1859280"/>
              <a:gd name="connsiteX7" fmla="*/ 1880235 w 4730115"/>
              <a:gd name="connsiteY7" fmla="*/ 1249680 h 1859280"/>
              <a:gd name="connsiteX8" fmla="*/ 1880235 w 4730115"/>
              <a:gd name="connsiteY8" fmla="*/ 1859280 h 1859280"/>
              <a:gd name="connsiteX9" fmla="*/ 5715 w 4730115"/>
              <a:gd name="connsiteY9" fmla="*/ 1859280 h 1859280"/>
              <a:gd name="connsiteX0" fmla="*/ 5715 w 4730115"/>
              <a:gd name="connsiteY0" fmla="*/ 1859280 h 1859280"/>
              <a:gd name="connsiteX1" fmla="*/ 0 w 4730115"/>
              <a:gd name="connsiteY1" fmla="*/ 956310 h 1859280"/>
              <a:gd name="connsiteX2" fmla="*/ 1941195 w 4730115"/>
              <a:gd name="connsiteY2" fmla="*/ 975360 h 1859280"/>
              <a:gd name="connsiteX3" fmla="*/ 2825115 w 4730115"/>
              <a:gd name="connsiteY3" fmla="*/ 956310 h 1859280"/>
              <a:gd name="connsiteX4" fmla="*/ 2825115 w 4730115"/>
              <a:gd name="connsiteY4" fmla="*/ 0 h 1859280"/>
              <a:gd name="connsiteX5" fmla="*/ 4730115 w 4730115"/>
              <a:gd name="connsiteY5" fmla="*/ 0 h 1859280"/>
              <a:gd name="connsiteX6" fmla="*/ 4730115 w 4730115"/>
              <a:gd name="connsiteY6" fmla="*/ 1249680 h 1859280"/>
              <a:gd name="connsiteX7" fmla="*/ 1880235 w 4730115"/>
              <a:gd name="connsiteY7" fmla="*/ 1249680 h 1859280"/>
              <a:gd name="connsiteX8" fmla="*/ 1880235 w 4730115"/>
              <a:gd name="connsiteY8" fmla="*/ 1859280 h 1859280"/>
              <a:gd name="connsiteX9" fmla="*/ 5715 w 4730115"/>
              <a:gd name="connsiteY9" fmla="*/ 1859280 h 1859280"/>
              <a:gd name="connsiteX0" fmla="*/ 5715 w 4730115"/>
              <a:gd name="connsiteY0" fmla="*/ 1859280 h 1859280"/>
              <a:gd name="connsiteX1" fmla="*/ 0 w 4730115"/>
              <a:gd name="connsiteY1" fmla="*/ 956310 h 1859280"/>
              <a:gd name="connsiteX2" fmla="*/ 1960245 w 4730115"/>
              <a:gd name="connsiteY2" fmla="*/ 937260 h 1859280"/>
              <a:gd name="connsiteX3" fmla="*/ 2825115 w 4730115"/>
              <a:gd name="connsiteY3" fmla="*/ 956310 h 1859280"/>
              <a:gd name="connsiteX4" fmla="*/ 2825115 w 4730115"/>
              <a:gd name="connsiteY4" fmla="*/ 0 h 1859280"/>
              <a:gd name="connsiteX5" fmla="*/ 4730115 w 4730115"/>
              <a:gd name="connsiteY5" fmla="*/ 0 h 1859280"/>
              <a:gd name="connsiteX6" fmla="*/ 4730115 w 4730115"/>
              <a:gd name="connsiteY6" fmla="*/ 1249680 h 1859280"/>
              <a:gd name="connsiteX7" fmla="*/ 1880235 w 4730115"/>
              <a:gd name="connsiteY7" fmla="*/ 1249680 h 1859280"/>
              <a:gd name="connsiteX8" fmla="*/ 1880235 w 4730115"/>
              <a:gd name="connsiteY8" fmla="*/ 1859280 h 1859280"/>
              <a:gd name="connsiteX9" fmla="*/ 5715 w 4730115"/>
              <a:gd name="connsiteY9" fmla="*/ 1859280 h 1859280"/>
              <a:gd name="connsiteX0" fmla="*/ 5715 w 4730115"/>
              <a:gd name="connsiteY0" fmla="*/ 1859280 h 1859280"/>
              <a:gd name="connsiteX1" fmla="*/ 0 w 4730115"/>
              <a:gd name="connsiteY1" fmla="*/ 956310 h 1859280"/>
              <a:gd name="connsiteX2" fmla="*/ 2825115 w 4730115"/>
              <a:gd name="connsiteY2" fmla="*/ 956310 h 1859280"/>
              <a:gd name="connsiteX3" fmla="*/ 2825115 w 4730115"/>
              <a:gd name="connsiteY3" fmla="*/ 0 h 1859280"/>
              <a:gd name="connsiteX4" fmla="*/ 4730115 w 4730115"/>
              <a:gd name="connsiteY4" fmla="*/ 0 h 1859280"/>
              <a:gd name="connsiteX5" fmla="*/ 4730115 w 4730115"/>
              <a:gd name="connsiteY5" fmla="*/ 1249680 h 1859280"/>
              <a:gd name="connsiteX6" fmla="*/ 1880235 w 4730115"/>
              <a:gd name="connsiteY6" fmla="*/ 1249680 h 1859280"/>
              <a:gd name="connsiteX7" fmla="*/ 1880235 w 4730115"/>
              <a:gd name="connsiteY7" fmla="*/ 1859280 h 1859280"/>
              <a:gd name="connsiteX8" fmla="*/ 5715 w 4730115"/>
              <a:gd name="connsiteY8" fmla="*/ 1859280 h 1859280"/>
              <a:gd name="connsiteX0" fmla="*/ 5715 w 4730115"/>
              <a:gd name="connsiteY0" fmla="*/ 1859280 h 1859280"/>
              <a:gd name="connsiteX1" fmla="*/ 0 w 4730115"/>
              <a:gd name="connsiteY1" fmla="*/ 956310 h 1859280"/>
              <a:gd name="connsiteX2" fmla="*/ 2825115 w 4730115"/>
              <a:gd name="connsiteY2" fmla="*/ 956310 h 1859280"/>
              <a:gd name="connsiteX3" fmla="*/ 2825115 w 4730115"/>
              <a:gd name="connsiteY3" fmla="*/ 0 h 1859280"/>
              <a:gd name="connsiteX4" fmla="*/ 4730115 w 4730115"/>
              <a:gd name="connsiteY4" fmla="*/ 0 h 1859280"/>
              <a:gd name="connsiteX5" fmla="*/ 4730115 w 4730115"/>
              <a:gd name="connsiteY5" fmla="*/ 1249680 h 1859280"/>
              <a:gd name="connsiteX6" fmla="*/ 3055892 w 4730115"/>
              <a:gd name="connsiteY6" fmla="*/ 1615440 h 1859280"/>
              <a:gd name="connsiteX7" fmla="*/ 1880235 w 4730115"/>
              <a:gd name="connsiteY7" fmla="*/ 1859280 h 1859280"/>
              <a:gd name="connsiteX8" fmla="*/ 5715 w 4730115"/>
              <a:gd name="connsiteY8" fmla="*/ 1859280 h 1859280"/>
              <a:gd name="connsiteX0" fmla="*/ 5715 w 4730115"/>
              <a:gd name="connsiteY0" fmla="*/ 1859280 h 1859280"/>
              <a:gd name="connsiteX1" fmla="*/ 0 w 4730115"/>
              <a:gd name="connsiteY1" fmla="*/ 956310 h 1859280"/>
              <a:gd name="connsiteX2" fmla="*/ 2825115 w 4730115"/>
              <a:gd name="connsiteY2" fmla="*/ 956310 h 1859280"/>
              <a:gd name="connsiteX3" fmla="*/ 2825115 w 4730115"/>
              <a:gd name="connsiteY3" fmla="*/ 0 h 1859280"/>
              <a:gd name="connsiteX4" fmla="*/ 4730115 w 4730115"/>
              <a:gd name="connsiteY4" fmla="*/ 0 h 1859280"/>
              <a:gd name="connsiteX5" fmla="*/ 4730115 w 4730115"/>
              <a:gd name="connsiteY5" fmla="*/ 1249680 h 1859280"/>
              <a:gd name="connsiteX6" fmla="*/ 3016703 w 4730115"/>
              <a:gd name="connsiteY6" fmla="*/ 1419497 h 1859280"/>
              <a:gd name="connsiteX7" fmla="*/ 1880235 w 4730115"/>
              <a:gd name="connsiteY7" fmla="*/ 1859280 h 1859280"/>
              <a:gd name="connsiteX8" fmla="*/ 5715 w 4730115"/>
              <a:gd name="connsiteY8" fmla="*/ 1859280 h 1859280"/>
              <a:gd name="connsiteX0" fmla="*/ 5715 w 4730115"/>
              <a:gd name="connsiteY0" fmla="*/ 1859280 h 1859280"/>
              <a:gd name="connsiteX1" fmla="*/ 0 w 4730115"/>
              <a:gd name="connsiteY1" fmla="*/ 956310 h 1859280"/>
              <a:gd name="connsiteX2" fmla="*/ 2185035 w 4730115"/>
              <a:gd name="connsiteY2" fmla="*/ 956310 h 1859280"/>
              <a:gd name="connsiteX3" fmla="*/ 2825115 w 4730115"/>
              <a:gd name="connsiteY3" fmla="*/ 0 h 1859280"/>
              <a:gd name="connsiteX4" fmla="*/ 4730115 w 4730115"/>
              <a:gd name="connsiteY4" fmla="*/ 0 h 1859280"/>
              <a:gd name="connsiteX5" fmla="*/ 4730115 w 4730115"/>
              <a:gd name="connsiteY5" fmla="*/ 1249680 h 1859280"/>
              <a:gd name="connsiteX6" fmla="*/ 3016703 w 4730115"/>
              <a:gd name="connsiteY6" fmla="*/ 1419497 h 1859280"/>
              <a:gd name="connsiteX7" fmla="*/ 1880235 w 4730115"/>
              <a:gd name="connsiteY7" fmla="*/ 1859280 h 1859280"/>
              <a:gd name="connsiteX8" fmla="*/ 5715 w 4730115"/>
              <a:gd name="connsiteY8" fmla="*/ 1859280 h 1859280"/>
              <a:gd name="connsiteX0" fmla="*/ 5715 w 4730115"/>
              <a:gd name="connsiteY0" fmla="*/ 1859280 h 1859280"/>
              <a:gd name="connsiteX1" fmla="*/ 0 w 4730115"/>
              <a:gd name="connsiteY1" fmla="*/ 956310 h 1859280"/>
              <a:gd name="connsiteX2" fmla="*/ 2185035 w 4730115"/>
              <a:gd name="connsiteY2" fmla="*/ 956310 h 1859280"/>
              <a:gd name="connsiteX3" fmla="*/ 2825115 w 4730115"/>
              <a:gd name="connsiteY3" fmla="*/ 0 h 1859280"/>
              <a:gd name="connsiteX4" fmla="*/ 4730115 w 4730115"/>
              <a:gd name="connsiteY4" fmla="*/ 0 h 1859280"/>
              <a:gd name="connsiteX5" fmla="*/ 4730115 w 4730115"/>
              <a:gd name="connsiteY5" fmla="*/ 1249680 h 1859280"/>
              <a:gd name="connsiteX6" fmla="*/ 2951389 w 4730115"/>
              <a:gd name="connsiteY6" fmla="*/ 975360 h 1859280"/>
              <a:gd name="connsiteX7" fmla="*/ 1880235 w 4730115"/>
              <a:gd name="connsiteY7" fmla="*/ 1859280 h 1859280"/>
              <a:gd name="connsiteX8" fmla="*/ 5715 w 4730115"/>
              <a:gd name="connsiteY8" fmla="*/ 1859280 h 1859280"/>
              <a:gd name="connsiteX0" fmla="*/ 5715 w 4743177"/>
              <a:gd name="connsiteY0" fmla="*/ 1859280 h 1859280"/>
              <a:gd name="connsiteX1" fmla="*/ 0 w 4743177"/>
              <a:gd name="connsiteY1" fmla="*/ 956310 h 1859280"/>
              <a:gd name="connsiteX2" fmla="*/ 2185035 w 4743177"/>
              <a:gd name="connsiteY2" fmla="*/ 956310 h 1859280"/>
              <a:gd name="connsiteX3" fmla="*/ 2825115 w 4743177"/>
              <a:gd name="connsiteY3" fmla="*/ 0 h 1859280"/>
              <a:gd name="connsiteX4" fmla="*/ 4730115 w 4743177"/>
              <a:gd name="connsiteY4" fmla="*/ 0 h 1859280"/>
              <a:gd name="connsiteX5" fmla="*/ 4743177 w 4743177"/>
              <a:gd name="connsiteY5" fmla="*/ 883920 h 1859280"/>
              <a:gd name="connsiteX6" fmla="*/ 2951389 w 4743177"/>
              <a:gd name="connsiteY6" fmla="*/ 975360 h 1859280"/>
              <a:gd name="connsiteX7" fmla="*/ 1880235 w 4743177"/>
              <a:gd name="connsiteY7" fmla="*/ 1859280 h 1859280"/>
              <a:gd name="connsiteX8" fmla="*/ 5715 w 4743177"/>
              <a:gd name="connsiteY8" fmla="*/ 1859280 h 1859280"/>
              <a:gd name="connsiteX0" fmla="*/ 5715 w 4743177"/>
              <a:gd name="connsiteY0" fmla="*/ 1859280 h 1859280"/>
              <a:gd name="connsiteX1" fmla="*/ 0 w 4743177"/>
              <a:gd name="connsiteY1" fmla="*/ 956310 h 1859280"/>
              <a:gd name="connsiteX2" fmla="*/ 2185035 w 4743177"/>
              <a:gd name="connsiteY2" fmla="*/ 956310 h 1859280"/>
              <a:gd name="connsiteX3" fmla="*/ 2825115 w 4743177"/>
              <a:gd name="connsiteY3" fmla="*/ 0 h 1859280"/>
              <a:gd name="connsiteX4" fmla="*/ 4730115 w 4743177"/>
              <a:gd name="connsiteY4" fmla="*/ 0 h 1859280"/>
              <a:gd name="connsiteX5" fmla="*/ 4743177 w 4743177"/>
              <a:gd name="connsiteY5" fmla="*/ 883920 h 1859280"/>
              <a:gd name="connsiteX6" fmla="*/ 2846886 w 4743177"/>
              <a:gd name="connsiteY6" fmla="*/ 883920 h 1859280"/>
              <a:gd name="connsiteX7" fmla="*/ 1880235 w 4743177"/>
              <a:gd name="connsiteY7" fmla="*/ 1859280 h 1859280"/>
              <a:gd name="connsiteX8" fmla="*/ 5715 w 4743177"/>
              <a:gd name="connsiteY8" fmla="*/ 1859280 h 1859280"/>
              <a:gd name="connsiteX0" fmla="*/ 5715 w 4743177"/>
              <a:gd name="connsiteY0" fmla="*/ 1884680 h 1884680"/>
              <a:gd name="connsiteX1" fmla="*/ 0 w 4743177"/>
              <a:gd name="connsiteY1" fmla="*/ 981710 h 1884680"/>
              <a:gd name="connsiteX2" fmla="*/ 2185035 w 4743177"/>
              <a:gd name="connsiteY2" fmla="*/ 981710 h 1884680"/>
              <a:gd name="connsiteX3" fmla="*/ 2825115 w 4743177"/>
              <a:gd name="connsiteY3" fmla="*/ 25400 h 1884680"/>
              <a:gd name="connsiteX4" fmla="*/ 4730115 w 4743177"/>
              <a:gd name="connsiteY4" fmla="*/ 0 h 1884680"/>
              <a:gd name="connsiteX5" fmla="*/ 4743177 w 4743177"/>
              <a:gd name="connsiteY5" fmla="*/ 909320 h 1884680"/>
              <a:gd name="connsiteX6" fmla="*/ 2846886 w 4743177"/>
              <a:gd name="connsiteY6" fmla="*/ 909320 h 1884680"/>
              <a:gd name="connsiteX7" fmla="*/ 1880235 w 4743177"/>
              <a:gd name="connsiteY7" fmla="*/ 1884680 h 1884680"/>
              <a:gd name="connsiteX8" fmla="*/ 5715 w 4743177"/>
              <a:gd name="connsiteY8" fmla="*/ 1884680 h 1884680"/>
              <a:gd name="connsiteX0" fmla="*/ 5715 w 4743177"/>
              <a:gd name="connsiteY0" fmla="*/ 1891030 h 1891030"/>
              <a:gd name="connsiteX1" fmla="*/ 0 w 4743177"/>
              <a:gd name="connsiteY1" fmla="*/ 988060 h 1891030"/>
              <a:gd name="connsiteX2" fmla="*/ 2185035 w 4743177"/>
              <a:gd name="connsiteY2" fmla="*/ 988060 h 1891030"/>
              <a:gd name="connsiteX3" fmla="*/ 2793365 w 4743177"/>
              <a:gd name="connsiteY3" fmla="*/ 0 h 1891030"/>
              <a:gd name="connsiteX4" fmla="*/ 4730115 w 4743177"/>
              <a:gd name="connsiteY4" fmla="*/ 6350 h 1891030"/>
              <a:gd name="connsiteX5" fmla="*/ 4743177 w 4743177"/>
              <a:gd name="connsiteY5" fmla="*/ 915670 h 1891030"/>
              <a:gd name="connsiteX6" fmla="*/ 2846886 w 4743177"/>
              <a:gd name="connsiteY6" fmla="*/ 915670 h 1891030"/>
              <a:gd name="connsiteX7" fmla="*/ 1880235 w 4743177"/>
              <a:gd name="connsiteY7" fmla="*/ 1891030 h 1891030"/>
              <a:gd name="connsiteX8" fmla="*/ 5715 w 4743177"/>
              <a:gd name="connsiteY8" fmla="*/ 1891030 h 1891030"/>
              <a:gd name="connsiteX0" fmla="*/ 5715 w 4743177"/>
              <a:gd name="connsiteY0" fmla="*/ 1884680 h 1884680"/>
              <a:gd name="connsiteX1" fmla="*/ 0 w 4743177"/>
              <a:gd name="connsiteY1" fmla="*/ 981710 h 1884680"/>
              <a:gd name="connsiteX2" fmla="*/ 2185035 w 4743177"/>
              <a:gd name="connsiteY2" fmla="*/ 981710 h 1884680"/>
              <a:gd name="connsiteX3" fmla="*/ 2806065 w 4743177"/>
              <a:gd name="connsiteY3" fmla="*/ 0 h 1884680"/>
              <a:gd name="connsiteX4" fmla="*/ 4730115 w 4743177"/>
              <a:gd name="connsiteY4" fmla="*/ 0 h 1884680"/>
              <a:gd name="connsiteX5" fmla="*/ 4743177 w 4743177"/>
              <a:gd name="connsiteY5" fmla="*/ 909320 h 1884680"/>
              <a:gd name="connsiteX6" fmla="*/ 2846886 w 4743177"/>
              <a:gd name="connsiteY6" fmla="*/ 909320 h 1884680"/>
              <a:gd name="connsiteX7" fmla="*/ 1880235 w 4743177"/>
              <a:gd name="connsiteY7" fmla="*/ 1884680 h 1884680"/>
              <a:gd name="connsiteX8" fmla="*/ 5715 w 4743177"/>
              <a:gd name="connsiteY8" fmla="*/ 1884680 h 188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3177" h="1884680">
                <a:moveTo>
                  <a:pt x="5715" y="1884680"/>
                </a:moveTo>
                <a:lnTo>
                  <a:pt x="0" y="981710"/>
                </a:lnTo>
                <a:lnTo>
                  <a:pt x="2185035" y="981710"/>
                </a:lnTo>
                <a:lnTo>
                  <a:pt x="2806065" y="0"/>
                </a:lnTo>
                <a:lnTo>
                  <a:pt x="4730115" y="0"/>
                </a:lnTo>
                <a:lnTo>
                  <a:pt x="4743177" y="909320"/>
                </a:lnTo>
                <a:lnTo>
                  <a:pt x="2846886" y="909320"/>
                </a:lnTo>
                <a:lnTo>
                  <a:pt x="1880235" y="1884680"/>
                </a:lnTo>
                <a:lnTo>
                  <a:pt x="5715" y="1884680"/>
                </a:lnTo>
                <a:close/>
              </a:path>
            </a:pathLst>
          </a:custGeom>
          <a:solidFill>
            <a:srgbClr val="0D0D0D">
              <a:alpha val="1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335280" y="1615439"/>
            <a:ext cx="1950720" cy="931651"/>
          </a:xfrm>
          <a:prstGeom prst="rect">
            <a:avLst/>
          </a:prstGeom>
          <a:solidFill>
            <a:srgbClr val="0D0D0D">
              <a:alpha val="1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340723" y="2593171"/>
            <a:ext cx="1950720" cy="931651"/>
          </a:xfrm>
          <a:prstGeom prst="rect">
            <a:avLst/>
          </a:prstGeom>
          <a:solidFill>
            <a:srgbClr val="0D0D0D">
              <a:alpha val="1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3143250" y="1603734"/>
            <a:ext cx="1950720" cy="931651"/>
          </a:xfrm>
          <a:prstGeom prst="rect">
            <a:avLst/>
          </a:prstGeom>
          <a:solidFill>
            <a:srgbClr val="000000">
              <a:alpha val="1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5877877" y="2593171"/>
            <a:ext cx="1950720" cy="931651"/>
          </a:xfrm>
          <a:prstGeom prst="rect">
            <a:avLst/>
          </a:prstGeom>
          <a:solidFill>
            <a:srgbClr val="0D0D0D">
              <a:alpha val="1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5877877" y="1585425"/>
            <a:ext cx="1950720" cy="931651"/>
          </a:xfrm>
          <a:prstGeom prst="rect">
            <a:avLst/>
          </a:prstGeom>
          <a:solidFill>
            <a:srgbClr val="0D0D0D">
              <a:alpha val="1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2229667" y="4509896"/>
            <a:ext cx="1950720" cy="931651"/>
          </a:xfrm>
          <a:prstGeom prst="rect">
            <a:avLst/>
          </a:prstGeom>
          <a:solidFill>
            <a:srgbClr val="0D0D0D">
              <a:alpha val="1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3693796" y="5810822"/>
            <a:ext cx="1950720" cy="931651"/>
          </a:xfrm>
          <a:prstGeom prst="rect">
            <a:avLst/>
          </a:prstGeom>
          <a:solidFill>
            <a:srgbClr val="0D0D0D">
              <a:alpha val="1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2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7" grpId="0"/>
      <p:bldP spid="82" grpId="0"/>
      <p:bldP spid="92" grpId="0"/>
      <p:bldP spid="94" grpId="0"/>
      <p:bldP spid="96" grpId="0"/>
      <p:bldP spid="98" grpId="0"/>
      <p:bldP spid="105" grpId="0"/>
      <p:bldP spid="104" grpId="0" animBg="1"/>
      <p:bldP spid="73" grpId="0" animBg="1"/>
      <p:bldP spid="76" grpId="0" animBg="1"/>
      <p:bldP spid="81" grpId="0" animBg="1"/>
      <p:bldP spid="95" grpId="0" animBg="1"/>
      <p:bldP spid="97" grpId="0" animBg="1"/>
      <p:bldP spid="91" grpId="0" animBg="1"/>
      <p:bldP spid="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Enabling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461" y="711367"/>
            <a:ext cx="7848600" cy="550585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Wireless Data Transfer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/>
              <a:pPr/>
              <a:t>7</a:t>
            </a:fld>
            <a:endParaRPr kumimoji="0"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61" y="1340305"/>
            <a:ext cx="8302521" cy="340586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r="7692"/>
          <a:stretch/>
        </p:blipFill>
        <p:spPr bwMode="auto">
          <a:xfrm>
            <a:off x="732790" y="4804231"/>
            <a:ext cx="7637514" cy="19109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919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7543" y="813910"/>
            <a:ext cx="7848600" cy="550585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smtClean="0"/>
              <a:t>Navigation Response Team - </a:t>
            </a:r>
            <a:r>
              <a:rPr lang="en-US" altLang="en-US" dirty="0"/>
              <a:t>Stennis, </a:t>
            </a:r>
            <a:r>
              <a:rPr lang="en-US" altLang="en-US" dirty="0" smtClean="0"/>
              <a:t>MS</a:t>
            </a:r>
          </a:p>
          <a:p>
            <a:pPr marL="0" indent="0">
              <a:buNone/>
            </a:pPr>
            <a:r>
              <a:rPr lang="en-US" altLang="en-US" dirty="0" smtClean="0"/>
              <a:t>Bay Hydrographer II</a:t>
            </a:r>
            <a:endParaRPr lang="en-US" altLang="en-US" dirty="0" smtClean="0"/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24578" name="Line 13"/>
          <p:cNvSpPr>
            <a:spLocks noChangeShapeType="1"/>
          </p:cNvSpPr>
          <p:nvPr/>
        </p:nvSpPr>
        <p:spPr bwMode="auto">
          <a:xfrm>
            <a:off x="71438" y="508000"/>
            <a:ext cx="8872537" cy="0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0" y="20638"/>
            <a:ext cx="929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>
                <a:latin typeface="Arial" panose="020B0604020202020204" pitchFamily="34" charset="0"/>
              </a:rPr>
              <a:t>Coast Survey’s Unmanned Systems In Operation or Evaluated</a:t>
            </a:r>
          </a:p>
        </p:txBody>
      </p:sp>
      <p:pic>
        <p:nvPicPr>
          <p:cNvPr id="23557" name="Picture 3" descr="C:\Users\Rob.Downs\Documents\Projects\Autonomy\AUV\Emergency Response AUV\Images\TBNMS\316515_10150359691824068_1642642483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508" y="2192338"/>
            <a:ext cx="2286000" cy="15157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408" y="4085628"/>
            <a:ext cx="2286000" cy="1523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Box 4"/>
          <p:cNvSpPr txBox="1">
            <a:spLocks noChangeArrowheads="1"/>
          </p:cNvSpPr>
          <p:nvPr/>
        </p:nvSpPr>
        <p:spPr bwMode="auto">
          <a:xfrm>
            <a:off x="3652408" y="3703307"/>
            <a:ext cx="2362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Hydroid REMUS-100</a:t>
            </a:r>
          </a:p>
        </p:txBody>
      </p:sp>
      <p:sp>
        <p:nvSpPr>
          <p:cNvPr id="24586" name="TextBox 18"/>
          <p:cNvSpPr txBox="1">
            <a:spLocks noChangeArrowheads="1"/>
          </p:cNvSpPr>
          <p:nvPr/>
        </p:nvSpPr>
        <p:spPr bwMode="auto">
          <a:xfrm>
            <a:off x="6111474" y="3707212"/>
            <a:ext cx="2362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Hydroid REMUS-600</a:t>
            </a:r>
          </a:p>
        </p:txBody>
      </p:sp>
      <p:sp>
        <p:nvSpPr>
          <p:cNvPr id="24588" name="TextBox 20"/>
          <p:cNvSpPr txBox="1">
            <a:spLocks noChangeArrowheads="1"/>
          </p:cNvSpPr>
          <p:nvPr/>
        </p:nvSpPr>
        <p:spPr bwMode="auto">
          <a:xfrm>
            <a:off x="3402408" y="5600103"/>
            <a:ext cx="2527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Teledyne </a:t>
            </a:r>
            <a:r>
              <a:rPr lang="en-US" altLang="en-US" sz="1200" dirty="0" err="1">
                <a:latin typeface="Arial" panose="020B0604020202020204" pitchFamily="34" charset="0"/>
              </a:rPr>
              <a:t>Oceanscience</a:t>
            </a:r>
            <a:r>
              <a:rPr lang="en-US" altLang="en-US" sz="1200" dirty="0">
                <a:latin typeface="Arial" panose="020B0604020202020204" pitchFamily="34" charset="0"/>
              </a:rPr>
              <a:t> Z-Boat (2) </a:t>
            </a:r>
          </a:p>
        </p:txBody>
      </p:sp>
      <p:pic>
        <p:nvPicPr>
          <p:cNvPr id="2459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918" y="4104678"/>
            <a:ext cx="2286000" cy="15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8" name="TextBox 20"/>
          <p:cNvSpPr txBox="1">
            <a:spLocks noChangeArrowheads="1"/>
          </p:cNvSpPr>
          <p:nvPr/>
        </p:nvSpPr>
        <p:spPr bwMode="auto">
          <a:xfrm>
            <a:off x="6062261" y="5600102"/>
            <a:ext cx="2373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Seafloor Systems </a:t>
            </a:r>
            <a:r>
              <a:rPr lang="en-US" altLang="en-US" sz="1200" dirty="0" err="1">
                <a:latin typeface="Arial" panose="020B0604020202020204" pitchFamily="34" charset="0"/>
              </a:rPr>
              <a:t>Echoboat</a:t>
            </a:r>
            <a:r>
              <a:rPr lang="en-US" altLang="en-US" sz="1200" dirty="0">
                <a:latin typeface="Arial" panose="020B0604020202020204" pitchFamily="34" charset="0"/>
              </a:rPr>
              <a:t> (2)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0163A6"/>
          </a:solidFill>
        </p:spPr>
        <p:txBody>
          <a:bodyPr vert="horz" rtlCol="0" anchor="ctr">
            <a:normAutofit/>
          </a:bodyPr>
          <a:lstStyle/>
          <a:p>
            <a:r>
              <a:rPr lang="en-US" altLang="en-US" dirty="0"/>
              <a:t>Operational </a:t>
            </a:r>
            <a:r>
              <a:rPr lang="en-US" altLang="en-US" dirty="0" smtClean="0"/>
              <a:t>Platform Expertise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1425" y="2006599"/>
            <a:ext cx="31048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tx2"/>
                </a:solidFill>
              </a:rPr>
              <a:t>2019 </a:t>
            </a:r>
            <a:r>
              <a:rPr lang="en-US" sz="2400" b="1" i="1" dirty="0" smtClean="0">
                <a:solidFill>
                  <a:schemeClr val="tx2"/>
                </a:solidFill>
              </a:rPr>
              <a:t>Activities</a:t>
            </a:r>
            <a:endParaRPr lang="en-US" sz="2400" b="1" i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Official transition of </a:t>
            </a:r>
            <a:r>
              <a:rPr lang="en-US" altLang="en-US" sz="2000" dirty="0" smtClean="0"/>
              <a:t>assets to NRT</a:t>
            </a:r>
            <a:endParaRPr lang="en-US" alt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Certification of </a:t>
            </a:r>
            <a:r>
              <a:rPr lang="en-US" altLang="en-US" sz="2000" dirty="0" err="1" smtClean="0"/>
              <a:t>Echoboat</a:t>
            </a:r>
            <a:r>
              <a:rPr lang="en-US" altLang="en-US" sz="2000" dirty="0" smtClean="0"/>
              <a:t> for NOAA </a:t>
            </a:r>
            <a:r>
              <a:rPr lang="en-US" altLang="en-US" sz="2000" dirty="0"/>
              <a:t>s</a:t>
            </a:r>
            <a:r>
              <a:rPr lang="en-US" altLang="en-US" sz="2000" dirty="0" smtClean="0"/>
              <a:t>urvey </a:t>
            </a:r>
            <a:r>
              <a:rPr lang="en-US" altLang="en-US" sz="2000" dirty="0" smtClean="0"/>
              <a:t>acquisition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Operational </a:t>
            </a:r>
            <a:r>
              <a:rPr lang="en-US" altLang="en-US" sz="2000" dirty="0" smtClean="0"/>
              <a:t>use of REMUS 600 on NOAA Ship </a:t>
            </a:r>
            <a:r>
              <a:rPr lang="en-US" altLang="en-US" sz="2000" i="1" dirty="0" err="1" smtClean="0"/>
              <a:t>Okeanos</a:t>
            </a:r>
            <a:r>
              <a:rPr lang="en-US" altLang="en-US" sz="2000" i="1" dirty="0" smtClean="0"/>
              <a:t> </a:t>
            </a:r>
            <a:r>
              <a:rPr lang="en-US" altLang="en-US" sz="2000" i="1" dirty="0" smtClean="0"/>
              <a:t>Explorer</a:t>
            </a:r>
            <a:r>
              <a:rPr lang="en-US" altLang="en-US" sz="2000" dirty="0" smtClean="0"/>
              <a:t>, training for NRT</a:t>
            </a:r>
            <a:endParaRPr lang="en-US" alt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/>
              <a:t>Team Lead arrives to NRT-Stennis, working toward full </a:t>
            </a:r>
            <a:r>
              <a:rPr lang="en-US" altLang="en-US" sz="2000" dirty="0" smtClean="0"/>
              <a:t>staffing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t="18542" r="10972" b="-234"/>
          <a:stretch/>
        </p:blipFill>
        <p:spPr>
          <a:xfrm>
            <a:off x="6134099" y="2189481"/>
            <a:ext cx="2193806" cy="15138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8990559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Innovation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371" y="711365"/>
            <a:ext cx="7848600" cy="550585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Optionally Manned Launch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/>
              <a:pPr/>
              <a:t>9</a:t>
            </a:fld>
            <a:endParaRPr kumimoji="0"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7196" y="1226314"/>
            <a:ext cx="5562600" cy="56323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b="1" i="1" dirty="0">
                <a:solidFill>
                  <a:schemeClr val="tx2"/>
                </a:solidFill>
              </a:rPr>
              <a:t>Purpose</a:t>
            </a:r>
            <a:endParaRPr lang="en-US" sz="2000" dirty="0">
              <a:solidFill>
                <a:schemeClr val="tx2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Maximize current infrastructure and expertise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Allow for expedited, moderately priced, and scalable means to integrate unmanned systems</a:t>
            </a:r>
          </a:p>
          <a:p>
            <a:pPr eaLnBrk="1" hangingPunct="1">
              <a:defRPr/>
            </a:pPr>
            <a:r>
              <a:rPr lang="en-US" sz="2000" b="1" i="1" dirty="0">
                <a:solidFill>
                  <a:schemeClr val="tx2"/>
                </a:solidFill>
              </a:rPr>
              <a:t>Expected Benefits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Platform to develop and test enabling technologies &amp; operational concepts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More effective use of survey </a:t>
            </a:r>
            <a:r>
              <a:rPr lang="en-US" sz="2000" dirty="0" smtClean="0"/>
              <a:t>personnel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Preparation for USV mission integration</a:t>
            </a:r>
            <a:endParaRPr lang="en-US" sz="20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Increased survey </a:t>
            </a:r>
            <a:r>
              <a:rPr lang="en-US" sz="2000" dirty="0" smtClean="0"/>
              <a:t>efficiency</a:t>
            </a:r>
          </a:p>
          <a:p>
            <a:pPr>
              <a:defRPr/>
            </a:pPr>
            <a:r>
              <a:rPr lang="en-US" sz="2000" b="1" i="1" dirty="0" smtClean="0">
                <a:solidFill>
                  <a:schemeClr val="tx2"/>
                </a:solidFill>
              </a:rPr>
              <a:t>Timeline</a:t>
            </a:r>
            <a:endParaRPr lang="en-US" sz="2000" b="1" i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Feb </a:t>
            </a:r>
            <a:r>
              <a:rPr lang="en-US" sz="2000" dirty="0" smtClean="0"/>
              <a:t>2019 – </a:t>
            </a:r>
            <a:r>
              <a:rPr lang="en-US" sz="2000" dirty="0"/>
              <a:t>Technical acceptance of 1</a:t>
            </a:r>
            <a:r>
              <a:rPr lang="en-US" sz="2000" baseline="30000" dirty="0"/>
              <a:t>st</a:t>
            </a:r>
            <a:r>
              <a:rPr lang="en-US" sz="2000" dirty="0"/>
              <a:t> launch conversion on NOAA Ship </a:t>
            </a:r>
            <a:r>
              <a:rPr lang="en-US" sz="2000" i="1" dirty="0"/>
              <a:t>Rainier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Mar 2019 – Installation &amp; acceptance of 2</a:t>
            </a:r>
            <a:r>
              <a:rPr lang="en-US" sz="2000" baseline="30000" dirty="0"/>
              <a:t>nd</a:t>
            </a:r>
            <a:r>
              <a:rPr lang="en-US" sz="2000" dirty="0"/>
              <a:t> launch conversion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May - </a:t>
            </a:r>
            <a:r>
              <a:rPr lang="en-US" sz="2000" dirty="0" smtClean="0"/>
              <a:t>Sept </a:t>
            </a:r>
            <a:r>
              <a:rPr lang="en-US" sz="2000" dirty="0"/>
              <a:t>2019 – At-sea operational </a:t>
            </a:r>
            <a:r>
              <a:rPr lang="en-US" sz="2000" dirty="0" smtClean="0"/>
              <a:t>testing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Winter 2019-20 – Additional conversions</a:t>
            </a:r>
            <a:endParaRPr lang="en-US" sz="20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58" y="2320390"/>
            <a:ext cx="3389950" cy="2542462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0" y="4606581"/>
            <a:ext cx="1652208" cy="22029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32" y="796490"/>
            <a:ext cx="1766894" cy="205447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4"/>
          <a:stretch/>
        </p:blipFill>
        <p:spPr>
          <a:xfrm>
            <a:off x="6671439" y="698302"/>
            <a:ext cx="1932150" cy="1313378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15447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ll Strategy Meeting - Sept 28 v6">
  <a:themeElements>
    <a:clrScheme name="NOAA">
      <a:dk1>
        <a:sysClr val="windowText" lastClr="000000"/>
      </a:dk1>
      <a:lt1>
        <a:sysClr val="window" lastClr="FFFFFF"/>
      </a:lt1>
      <a:dk2>
        <a:srgbClr val="0158A7"/>
      </a:dk2>
      <a:lt2>
        <a:srgbClr val="DBF5F9"/>
      </a:lt2>
      <a:accent1>
        <a:srgbClr val="00A3E4"/>
      </a:accent1>
      <a:accent2>
        <a:srgbClr val="C55E1F"/>
      </a:accent2>
      <a:accent3>
        <a:srgbClr val="003399"/>
      </a:accent3>
      <a:accent4>
        <a:srgbClr val="C7E2FA"/>
      </a:accent4>
      <a:accent5>
        <a:srgbClr val="A5A5A5"/>
      </a:accent5>
      <a:accent6>
        <a:srgbClr val="7CC13D"/>
      </a:accent6>
      <a:hlink>
        <a:srgbClr val="003399"/>
      </a:hlink>
      <a:folHlink>
        <a:srgbClr val="59A9F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15952</TotalTime>
  <Words>872</Words>
  <Application>Microsoft Office PowerPoint</Application>
  <PresentationFormat>On-screen Show (4:3)</PresentationFormat>
  <Paragraphs>189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Fall Strategy Meeting - Sept 28 v6</vt:lpstr>
      <vt:lpstr>Office of Coast Survey Autonomous Systems Activities and Strategy</vt:lpstr>
      <vt:lpstr>Background</vt:lpstr>
      <vt:lpstr>Coast Survey UxS Vision</vt:lpstr>
      <vt:lpstr>Primary Impacts and Use Cases</vt:lpstr>
      <vt:lpstr>UxS Strategy</vt:lpstr>
      <vt:lpstr>Enabling Technologies – Processing Automation</vt:lpstr>
      <vt:lpstr>Enabling Technologies</vt:lpstr>
      <vt:lpstr>Operational Platform Expertise</vt:lpstr>
      <vt:lpstr>Operational Innovation</vt:lpstr>
      <vt:lpstr>Operational Innovation</vt:lpstr>
      <vt:lpstr>Collaboration - Navy</vt:lpstr>
      <vt:lpstr>Collaboration - University of New Hampshire</vt:lpstr>
      <vt:lpstr>Collaboration - University of New Hampshire</vt:lpstr>
      <vt:lpstr>Collaboration – University of Southern Mississippi</vt:lpstr>
      <vt:lpstr>Activities Summary</vt:lpstr>
      <vt:lpstr>Roadmap</vt:lpstr>
      <vt:lpstr>PowerPoint Presentation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Damian Manda</dc:creator>
  <cp:lastModifiedBy>Damian.Manda</cp:lastModifiedBy>
  <cp:revision>453</cp:revision>
  <cp:lastPrinted>2018-08-13T21:24:49Z</cp:lastPrinted>
  <dcterms:created xsi:type="dcterms:W3CDTF">2017-09-27T22:16:50Z</dcterms:created>
  <dcterms:modified xsi:type="dcterms:W3CDTF">2019-08-19T20:32:58Z</dcterms:modified>
</cp:coreProperties>
</file>