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4" r:id="rId1"/>
  </p:sldMasterIdLst>
  <p:notesMasterIdLst>
    <p:notesMasterId r:id="rId45"/>
  </p:notesMasterIdLst>
  <p:sldIdLst>
    <p:sldId id="388" r:id="rId2"/>
    <p:sldId id="390" r:id="rId3"/>
    <p:sldId id="391" r:id="rId4"/>
    <p:sldId id="392" r:id="rId5"/>
    <p:sldId id="393" r:id="rId6"/>
    <p:sldId id="394" r:id="rId7"/>
    <p:sldId id="395" r:id="rId8"/>
    <p:sldId id="396" r:id="rId9"/>
    <p:sldId id="397" r:id="rId10"/>
    <p:sldId id="398" r:id="rId11"/>
    <p:sldId id="399" r:id="rId12"/>
    <p:sldId id="400" r:id="rId13"/>
    <p:sldId id="401" r:id="rId14"/>
    <p:sldId id="402" r:id="rId15"/>
    <p:sldId id="403" r:id="rId16"/>
    <p:sldId id="404" r:id="rId17"/>
    <p:sldId id="434" r:id="rId18"/>
    <p:sldId id="405" r:id="rId19"/>
    <p:sldId id="407" r:id="rId20"/>
    <p:sldId id="408" r:id="rId21"/>
    <p:sldId id="411" r:id="rId22"/>
    <p:sldId id="412" r:id="rId23"/>
    <p:sldId id="413" r:id="rId24"/>
    <p:sldId id="414" r:id="rId25"/>
    <p:sldId id="415" r:id="rId26"/>
    <p:sldId id="416" r:id="rId27"/>
    <p:sldId id="417" r:id="rId28"/>
    <p:sldId id="419" r:id="rId29"/>
    <p:sldId id="420" r:id="rId30"/>
    <p:sldId id="421" r:id="rId31"/>
    <p:sldId id="422" r:id="rId32"/>
    <p:sldId id="423" r:id="rId33"/>
    <p:sldId id="424" r:id="rId34"/>
    <p:sldId id="426" r:id="rId35"/>
    <p:sldId id="427" r:id="rId36"/>
    <p:sldId id="428" r:id="rId37"/>
    <p:sldId id="429" r:id="rId38"/>
    <p:sldId id="430" r:id="rId39"/>
    <p:sldId id="431" r:id="rId40"/>
    <p:sldId id="432" r:id="rId41"/>
    <p:sldId id="433" r:id="rId42"/>
    <p:sldId id="425" r:id="rId43"/>
    <p:sldId id="389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9EE2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6" autoAdjust="0"/>
    <p:restoredTop sz="78434" autoAdjust="0"/>
  </p:normalViewPr>
  <p:slideViewPr>
    <p:cSldViewPr snapToGrid="0" snapToObjects="1">
      <p:cViewPr varScale="1">
        <p:scale>
          <a:sx n="54" d="100"/>
          <a:sy n="54" d="100"/>
        </p:scale>
        <p:origin x="84" y="366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optech\FB\CZMIL\2008\dec08\shaols_vs_czmil_sim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optech\FB\CZMIL\2008\dec08\shaols_vs_czmil_sim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396422669388726E-2"/>
          <c:y val="4.5869459939376009E-2"/>
          <c:w val="0.84606077455954865"/>
          <c:h val="0.8242442654632427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Sheet1!$H$1</c:f>
              <c:strCache>
                <c:ptCount val="1"/>
                <c:pt idx="0">
                  <c:v>CZMIL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Sheet1!$A$2:$A$502</c:f>
              <c:numCache>
                <c:formatCode>General</c:formatCode>
                <c:ptCount val="50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</c:numCache>
            </c:numRef>
          </c:xVal>
          <c:yVal>
            <c:numRef>
              <c:f>Sheet1!$H$2:$H$502</c:f>
              <c:numCache>
                <c:formatCode>0.00E+00</c:formatCode>
                <c:ptCount val="501"/>
                <c:pt idx="0">
                  <c:v>55</c:v>
                </c:pt>
                <c:pt idx="1">
                  <c:v>57</c:v>
                </c:pt>
                <c:pt idx="2">
                  <c:v>54</c:v>
                </c:pt>
                <c:pt idx="3">
                  <c:v>53</c:v>
                </c:pt>
                <c:pt idx="4">
                  <c:v>53</c:v>
                </c:pt>
                <c:pt idx="5">
                  <c:v>53</c:v>
                </c:pt>
                <c:pt idx="6">
                  <c:v>55</c:v>
                </c:pt>
                <c:pt idx="7">
                  <c:v>55</c:v>
                </c:pt>
                <c:pt idx="8">
                  <c:v>54</c:v>
                </c:pt>
                <c:pt idx="9">
                  <c:v>53</c:v>
                </c:pt>
                <c:pt idx="10">
                  <c:v>56</c:v>
                </c:pt>
                <c:pt idx="11">
                  <c:v>57</c:v>
                </c:pt>
                <c:pt idx="12">
                  <c:v>56</c:v>
                </c:pt>
                <c:pt idx="13">
                  <c:v>53</c:v>
                </c:pt>
                <c:pt idx="14">
                  <c:v>54</c:v>
                </c:pt>
                <c:pt idx="15">
                  <c:v>55</c:v>
                </c:pt>
                <c:pt idx="16">
                  <c:v>55</c:v>
                </c:pt>
                <c:pt idx="17">
                  <c:v>55</c:v>
                </c:pt>
                <c:pt idx="18">
                  <c:v>54</c:v>
                </c:pt>
                <c:pt idx="19">
                  <c:v>57</c:v>
                </c:pt>
                <c:pt idx="20">
                  <c:v>58</c:v>
                </c:pt>
                <c:pt idx="21">
                  <c:v>66</c:v>
                </c:pt>
                <c:pt idx="22">
                  <c:v>92</c:v>
                </c:pt>
                <c:pt idx="23">
                  <c:v>153</c:v>
                </c:pt>
                <c:pt idx="24">
                  <c:v>250</c:v>
                </c:pt>
                <c:pt idx="25">
                  <c:v>335</c:v>
                </c:pt>
                <c:pt idx="26">
                  <c:v>406</c:v>
                </c:pt>
                <c:pt idx="27">
                  <c:v>461</c:v>
                </c:pt>
                <c:pt idx="28">
                  <c:v>501</c:v>
                </c:pt>
                <c:pt idx="29">
                  <c:v>531</c:v>
                </c:pt>
                <c:pt idx="30">
                  <c:v>541</c:v>
                </c:pt>
                <c:pt idx="31">
                  <c:v>541</c:v>
                </c:pt>
                <c:pt idx="32">
                  <c:v>530</c:v>
                </c:pt>
                <c:pt idx="33">
                  <c:v>505</c:v>
                </c:pt>
                <c:pt idx="34">
                  <c:v>473</c:v>
                </c:pt>
                <c:pt idx="35">
                  <c:v>444</c:v>
                </c:pt>
                <c:pt idx="36">
                  <c:v>423</c:v>
                </c:pt>
                <c:pt idx="37">
                  <c:v>407</c:v>
                </c:pt>
                <c:pt idx="38">
                  <c:v>395</c:v>
                </c:pt>
                <c:pt idx="39">
                  <c:v>389</c:v>
                </c:pt>
                <c:pt idx="40">
                  <c:v>385</c:v>
                </c:pt>
                <c:pt idx="41">
                  <c:v>381</c:v>
                </c:pt>
                <c:pt idx="42">
                  <c:v>375</c:v>
                </c:pt>
                <c:pt idx="43">
                  <c:v>372</c:v>
                </c:pt>
                <c:pt idx="44">
                  <c:v>369</c:v>
                </c:pt>
                <c:pt idx="45">
                  <c:v>367</c:v>
                </c:pt>
                <c:pt idx="46">
                  <c:v>365</c:v>
                </c:pt>
                <c:pt idx="47">
                  <c:v>361</c:v>
                </c:pt>
                <c:pt idx="48">
                  <c:v>357</c:v>
                </c:pt>
                <c:pt idx="49">
                  <c:v>354</c:v>
                </c:pt>
                <c:pt idx="50">
                  <c:v>352</c:v>
                </c:pt>
                <c:pt idx="51">
                  <c:v>349</c:v>
                </c:pt>
                <c:pt idx="52">
                  <c:v>344</c:v>
                </c:pt>
                <c:pt idx="53">
                  <c:v>343</c:v>
                </c:pt>
                <c:pt idx="54">
                  <c:v>341</c:v>
                </c:pt>
                <c:pt idx="55">
                  <c:v>341</c:v>
                </c:pt>
                <c:pt idx="56">
                  <c:v>338</c:v>
                </c:pt>
                <c:pt idx="57">
                  <c:v>337</c:v>
                </c:pt>
                <c:pt idx="58">
                  <c:v>335</c:v>
                </c:pt>
                <c:pt idx="59">
                  <c:v>331</c:v>
                </c:pt>
                <c:pt idx="60">
                  <c:v>328</c:v>
                </c:pt>
                <c:pt idx="61">
                  <c:v>324</c:v>
                </c:pt>
                <c:pt idx="62">
                  <c:v>321</c:v>
                </c:pt>
                <c:pt idx="63">
                  <c:v>317</c:v>
                </c:pt>
                <c:pt idx="64">
                  <c:v>313</c:v>
                </c:pt>
                <c:pt idx="65">
                  <c:v>311</c:v>
                </c:pt>
                <c:pt idx="66">
                  <c:v>312</c:v>
                </c:pt>
                <c:pt idx="67">
                  <c:v>305</c:v>
                </c:pt>
                <c:pt idx="68">
                  <c:v>299</c:v>
                </c:pt>
                <c:pt idx="69">
                  <c:v>297</c:v>
                </c:pt>
                <c:pt idx="70">
                  <c:v>295</c:v>
                </c:pt>
                <c:pt idx="71">
                  <c:v>289</c:v>
                </c:pt>
                <c:pt idx="72">
                  <c:v>287</c:v>
                </c:pt>
                <c:pt idx="73">
                  <c:v>283</c:v>
                </c:pt>
                <c:pt idx="74">
                  <c:v>282</c:v>
                </c:pt>
                <c:pt idx="75">
                  <c:v>278</c:v>
                </c:pt>
                <c:pt idx="76">
                  <c:v>277</c:v>
                </c:pt>
                <c:pt idx="77">
                  <c:v>276</c:v>
                </c:pt>
                <c:pt idx="78">
                  <c:v>272</c:v>
                </c:pt>
                <c:pt idx="79">
                  <c:v>271</c:v>
                </c:pt>
                <c:pt idx="80">
                  <c:v>269</c:v>
                </c:pt>
                <c:pt idx="81">
                  <c:v>267</c:v>
                </c:pt>
                <c:pt idx="82">
                  <c:v>264</c:v>
                </c:pt>
                <c:pt idx="83">
                  <c:v>258</c:v>
                </c:pt>
                <c:pt idx="84">
                  <c:v>255</c:v>
                </c:pt>
                <c:pt idx="85">
                  <c:v>253</c:v>
                </c:pt>
                <c:pt idx="86">
                  <c:v>251</c:v>
                </c:pt>
                <c:pt idx="87">
                  <c:v>248</c:v>
                </c:pt>
                <c:pt idx="88">
                  <c:v>245</c:v>
                </c:pt>
                <c:pt idx="89">
                  <c:v>245</c:v>
                </c:pt>
                <c:pt idx="90">
                  <c:v>242</c:v>
                </c:pt>
                <c:pt idx="91">
                  <c:v>240</c:v>
                </c:pt>
                <c:pt idx="92">
                  <c:v>236</c:v>
                </c:pt>
                <c:pt idx="93">
                  <c:v>235</c:v>
                </c:pt>
                <c:pt idx="94">
                  <c:v>230</c:v>
                </c:pt>
                <c:pt idx="95">
                  <c:v>227</c:v>
                </c:pt>
                <c:pt idx="96">
                  <c:v>225</c:v>
                </c:pt>
                <c:pt idx="97">
                  <c:v>224</c:v>
                </c:pt>
                <c:pt idx="98">
                  <c:v>224</c:v>
                </c:pt>
                <c:pt idx="99">
                  <c:v>221</c:v>
                </c:pt>
                <c:pt idx="100">
                  <c:v>215</c:v>
                </c:pt>
                <c:pt idx="101">
                  <c:v>210</c:v>
                </c:pt>
                <c:pt idx="102">
                  <c:v>211</c:v>
                </c:pt>
                <c:pt idx="103">
                  <c:v>207</c:v>
                </c:pt>
                <c:pt idx="104">
                  <c:v>202</c:v>
                </c:pt>
                <c:pt idx="105">
                  <c:v>196</c:v>
                </c:pt>
                <c:pt idx="106">
                  <c:v>194</c:v>
                </c:pt>
                <c:pt idx="107">
                  <c:v>192</c:v>
                </c:pt>
                <c:pt idx="108">
                  <c:v>191</c:v>
                </c:pt>
                <c:pt idx="109">
                  <c:v>186</c:v>
                </c:pt>
                <c:pt idx="110">
                  <c:v>182</c:v>
                </c:pt>
                <c:pt idx="111">
                  <c:v>176</c:v>
                </c:pt>
                <c:pt idx="112">
                  <c:v>175</c:v>
                </c:pt>
                <c:pt idx="113">
                  <c:v>172</c:v>
                </c:pt>
                <c:pt idx="114">
                  <c:v>175</c:v>
                </c:pt>
                <c:pt idx="115">
                  <c:v>169</c:v>
                </c:pt>
                <c:pt idx="116">
                  <c:v>166</c:v>
                </c:pt>
                <c:pt idx="117">
                  <c:v>161</c:v>
                </c:pt>
                <c:pt idx="118">
                  <c:v>159</c:v>
                </c:pt>
                <c:pt idx="119">
                  <c:v>157</c:v>
                </c:pt>
                <c:pt idx="120">
                  <c:v>156</c:v>
                </c:pt>
                <c:pt idx="121">
                  <c:v>155</c:v>
                </c:pt>
                <c:pt idx="122">
                  <c:v>150</c:v>
                </c:pt>
                <c:pt idx="123">
                  <c:v>150</c:v>
                </c:pt>
                <c:pt idx="124">
                  <c:v>146</c:v>
                </c:pt>
                <c:pt idx="125">
                  <c:v>145</c:v>
                </c:pt>
                <c:pt idx="126">
                  <c:v>143</c:v>
                </c:pt>
                <c:pt idx="127">
                  <c:v>140</c:v>
                </c:pt>
                <c:pt idx="128">
                  <c:v>138</c:v>
                </c:pt>
                <c:pt idx="129">
                  <c:v>137</c:v>
                </c:pt>
                <c:pt idx="130">
                  <c:v>138</c:v>
                </c:pt>
                <c:pt idx="131">
                  <c:v>133</c:v>
                </c:pt>
                <c:pt idx="132">
                  <c:v>134</c:v>
                </c:pt>
                <c:pt idx="133">
                  <c:v>130</c:v>
                </c:pt>
                <c:pt idx="134">
                  <c:v>129</c:v>
                </c:pt>
                <c:pt idx="135">
                  <c:v>126</c:v>
                </c:pt>
                <c:pt idx="136">
                  <c:v>124</c:v>
                </c:pt>
                <c:pt idx="137">
                  <c:v>121</c:v>
                </c:pt>
                <c:pt idx="138">
                  <c:v>121</c:v>
                </c:pt>
                <c:pt idx="139">
                  <c:v>119</c:v>
                </c:pt>
                <c:pt idx="140">
                  <c:v>116</c:v>
                </c:pt>
                <c:pt idx="141">
                  <c:v>115</c:v>
                </c:pt>
                <c:pt idx="142">
                  <c:v>112</c:v>
                </c:pt>
                <c:pt idx="143">
                  <c:v>112</c:v>
                </c:pt>
                <c:pt idx="144">
                  <c:v>112</c:v>
                </c:pt>
                <c:pt idx="145">
                  <c:v>114</c:v>
                </c:pt>
                <c:pt idx="146">
                  <c:v>112</c:v>
                </c:pt>
                <c:pt idx="147">
                  <c:v>111</c:v>
                </c:pt>
                <c:pt idx="148">
                  <c:v>109</c:v>
                </c:pt>
                <c:pt idx="149">
                  <c:v>106</c:v>
                </c:pt>
                <c:pt idx="150">
                  <c:v>106</c:v>
                </c:pt>
                <c:pt idx="151">
                  <c:v>104</c:v>
                </c:pt>
                <c:pt idx="152">
                  <c:v>104</c:v>
                </c:pt>
                <c:pt idx="153">
                  <c:v>104</c:v>
                </c:pt>
                <c:pt idx="154">
                  <c:v>105</c:v>
                </c:pt>
                <c:pt idx="155">
                  <c:v>103</c:v>
                </c:pt>
                <c:pt idx="156">
                  <c:v>101</c:v>
                </c:pt>
                <c:pt idx="157">
                  <c:v>98</c:v>
                </c:pt>
                <c:pt idx="158">
                  <c:v>96</c:v>
                </c:pt>
                <c:pt idx="159">
                  <c:v>97</c:v>
                </c:pt>
                <c:pt idx="160">
                  <c:v>95</c:v>
                </c:pt>
                <c:pt idx="161">
                  <c:v>94</c:v>
                </c:pt>
                <c:pt idx="162">
                  <c:v>95</c:v>
                </c:pt>
                <c:pt idx="163">
                  <c:v>95</c:v>
                </c:pt>
                <c:pt idx="164">
                  <c:v>91</c:v>
                </c:pt>
                <c:pt idx="165">
                  <c:v>91</c:v>
                </c:pt>
                <c:pt idx="166">
                  <c:v>91</c:v>
                </c:pt>
                <c:pt idx="167">
                  <c:v>91</c:v>
                </c:pt>
                <c:pt idx="168">
                  <c:v>90</c:v>
                </c:pt>
                <c:pt idx="169">
                  <c:v>90</c:v>
                </c:pt>
                <c:pt idx="170">
                  <c:v>90</c:v>
                </c:pt>
                <c:pt idx="171">
                  <c:v>87</c:v>
                </c:pt>
                <c:pt idx="172">
                  <c:v>87</c:v>
                </c:pt>
                <c:pt idx="173">
                  <c:v>85</c:v>
                </c:pt>
                <c:pt idx="174">
                  <c:v>83</c:v>
                </c:pt>
                <c:pt idx="175">
                  <c:v>82</c:v>
                </c:pt>
                <c:pt idx="176">
                  <c:v>82</c:v>
                </c:pt>
                <c:pt idx="177">
                  <c:v>79</c:v>
                </c:pt>
                <c:pt idx="178">
                  <c:v>79</c:v>
                </c:pt>
                <c:pt idx="179">
                  <c:v>77</c:v>
                </c:pt>
                <c:pt idx="180">
                  <c:v>78</c:v>
                </c:pt>
                <c:pt idx="181">
                  <c:v>77</c:v>
                </c:pt>
                <c:pt idx="182">
                  <c:v>77</c:v>
                </c:pt>
                <c:pt idx="183">
                  <c:v>74</c:v>
                </c:pt>
                <c:pt idx="184">
                  <c:v>74</c:v>
                </c:pt>
                <c:pt idx="185">
                  <c:v>75</c:v>
                </c:pt>
                <c:pt idx="186">
                  <c:v>75</c:v>
                </c:pt>
                <c:pt idx="187">
                  <c:v>76</c:v>
                </c:pt>
                <c:pt idx="188">
                  <c:v>75</c:v>
                </c:pt>
                <c:pt idx="189">
                  <c:v>73</c:v>
                </c:pt>
                <c:pt idx="190">
                  <c:v>71</c:v>
                </c:pt>
                <c:pt idx="191">
                  <c:v>72</c:v>
                </c:pt>
                <c:pt idx="192">
                  <c:v>72</c:v>
                </c:pt>
                <c:pt idx="193">
                  <c:v>69</c:v>
                </c:pt>
                <c:pt idx="194">
                  <c:v>68</c:v>
                </c:pt>
                <c:pt idx="195">
                  <c:v>71</c:v>
                </c:pt>
                <c:pt idx="196">
                  <c:v>72</c:v>
                </c:pt>
                <c:pt idx="197">
                  <c:v>73</c:v>
                </c:pt>
                <c:pt idx="198">
                  <c:v>72</c:v>
                </c:pt>
                <c:pt idx="199">
                  <c:v>72</c:v>
                </c:pt>
                <c:pt idx="200">
                  <c:v>72</c:v>
                </c:pt>
                <c:pt idx="201">
                  <c:v>69</c:v>
                </c:pt>
                <c:pt idx="202">
                  <c:v>68</c:v>
                </c:pt>
                <c:pt idx="203">
                  <c:v>69</c:v>
                </c:pt>
                <c:pt idx="204">
                  <c:v>70</c:v>
                </c:pt>
                <c:pt idx="205">
                  <c:v>71</c:v>
                </c:pt>
                <c:pt idx="206">
                  <c:v>71</c:v>
                </c:pt>
                <c:pt idx="207">
                  <c:v>71</c:v>
                </c:pt>
                <c:pt idx="208">
                  <c:v>69</c:v>
                </c:pt>
                <c:pt idx="209">
                  <c:v>66</c:v>
                </c:pt>
                <c:pt idx="210">
                  <c:v>64</c:v>
                </c:pt>
                <c:pt idx="211">
                  <c:v>64</c:v>
                </c:pt>
                <c:pt idx="212">
                  <c:v>65</c:v>
                </c:pt>
                <c:pt idx="213">
                  <c:v>68</c:v>
                </c:pt>
                <c:pt idx="214">
                  <c:v>66</c:v>
                </c:pt>
                <c:pt idx="215">
                  <c:v>65</c:v>
                </c:pt>
                <c:pt idx="216">
                  <c:v>64</c:v>
                </c:pt>
                <c:pt idx="217">
                  <c:v>63</c:v>
                </c:pt>
                <c:pt idx="218">
                  <c:v>62</c:v>
                </c:pt>
                <c:pt idx="219">
                  <c:v>62</c:v>
                </c:pt>
                <c:pt idx="220">
                  <c:v>63</c:v>
                </c:pt>
                <c:pt idx="221">
                  <c:v>62</c:v>
                </c:pt>
                <c:pt idx="222">
                  <c:v>64</c:v>
                </c:pt>
                <c:pt idx="223">
                  <c:v>67</c:v>
                </c:pt>
                <c:pt idx="224">
                  <c:v>67</c:v>
                </c:pt>
                <c:pt idx="225">
                  <c:v>66</c:v>
                </c:pt>
                <c:pt idx="226">
                  <c:v>65</c:v>
                </c:pt>
                <c:pt idx="227">
                  <c:v>62</c:v>
                </c:pt>
                <c:pt idx="228">
                  <c:v>64</c:v>
                </c:pt>
                <c:pt idx="229">
                  <c:v>62</c:v>
                </c:pt>
                <c:pt idx="230">
                  <c:v>63</c:v>
                </c:pt>
                <c:pt idx="231">
                  <c:v>60</c:v>
                </c:pt>
                <c:pt idx="232">
                  <c:v>62</c:v>
                </c:pt>
                <c:pt idx="233">
                  <c:v>61</c:v>
                </c:pt>
                <c:pt idx="234">
                  <c:v>62</c:v>
                </c:pt>
                <c:pt idx="235">
                  <c:v>60</c:v>
                </c:pt>
                <c:pt idx="236">
                  <c:v>61</c:v>
                </c:pt>
                <c:pt idx="237">
                  <c:v>59</c:v>
                </c:pt>
                <c:pt idx="238">
                  <c:v>58</c:v>
                </c:pt>
                <c:pt idx="239">
                  <c:v>59</c:v>
                </c:pt>
                <c:pt idx="240">
                  <c:v>60</c:v>
                </c:pt>
                <c:pt idx="241">
                  <c:v>64</c:v>
                </c:pt>
                <c:pt idx="242">
                  <c:v>63</c:v>
                </c:pt>
                <c:pt idx="243">
                  <c:v>63</c:v>
                </c:pt>
                <c:pt idx="244">
                  <c:v>63</c:v>
                </c:pt>
                <c:pt idx="245">
                  <c:v>65</c:v>
                </c:pt>
                <c:pt idx="246">
                  <c:v>66</c:v>
                </c:pt>
                <c:pt idx="247">
                  <c:v>67</c:v>
                </c:pt>
                <c:pt idx="248">
                  <c:v>70</c:v>
                </c:pt>
                <c:pt idx="249">
                  <c:v>74</c:v>
                </c:pt>
                <c:pt idx="250">
                  <c:v>78</c:v>
                </c:pt>
                <c:pt idx="251">
                  <c:v>83</c:v>
                </c:pt>
                <c:pt idx="252">
                  <c:v>90</c:v>
                </c:pt>
                <c:pt idx="253">
                  <c:v>96</c:v>
                </c:pt>
                <c:pt idx="254">
                  <c:v>99</c:v>
                </c:pt>
                <c:pt idx="255">
                  <c:v>101</c:v>
                </c:pt>
                <c:pt idx="256">
                  <c:v>106</c:v>
                </c:pt>
                <c:pt idx="257">
                  <c:v>110</c:v>
                </c:pt>
                <c:pt idx="258">
                  <c:v>110</c:v>
                </c:pt>
                <c:pt idx="259">
                  <c:v>112</c:v>
                </c:pt>
                <c:pt idx="260">
                  <c:v>112</c:v>
                </c:pt>
                <c:pt idx="261">
                  <c:v>113</c:v>
                </c:pt>
                <c:pt idx="262">
                  <c:v>112</c:v>
                </c:pt>
                <c:pt idx="263">
                  <c:v>111</c:v>
                </c:pt>
                <c:pt idx="264">
                  <c:v>106</c:v>
                </c:pt>
                <c:pt idx="265">
                  <c:v>98</c:v>
                </c:pt>
                <c:pt idx="266">
                  <c:v>92</c:v>
                </c:pt>
                <c:pt idx="267">
                  <c:v>86</c:v>
                </c:pt>
                <c:pt idx="268">
                  <c:v>83</c:v>
                </c:pt>
                <c:pt idx="269">
                  <c:v>77</c:v>
                </c:pt>
                <c:pt idx="270">
                  <c:v>73</c:v>
                </c:pt>
                <c:pt idx="271">
                  <c:v>69</c:v>
                </c:pt>
                <c:pt idx="272">
                  <c:v>65</c:v>
                </c:pt>
                <c:pt idx="273">
                  <c:v>64</c:v>
                </c:pt>
                <c:pt idx="274">
                  <c:v>62</c:v>
                </c:pt>
                <c:pt idx="275">
                  <c:v>64</c:v>
                </c:pt>
                <c:pt idx="276">
                  <c:v>63</c:v>
                </c:pt>
                <c:pt idx="277">
                  <c:v>63</c:v>
                </c:pt>
                <c:pt idx="278">
                  <c:v>59</c:v>
                </c:pt>
                <c:pt idx="279">
                  <c:v>56</c:v>
                </c:pt>
                <c:pt idx="280">
                  <c:v>53</c:v>
                </c:pt>
                <c:pt idx="281">
                  <c:v>52</c:v>
                </c:pt>
                <c:pt idx="282">
                  <c:v>52</c:v>
                </c:pt>
                <c:pt idx="283">
                  <c:v>52</c:v>
                </c:pt>
                <c:pt idx="284">
                  <c:v>56</c:v>
                </c:pt>
                <c:pt idx="285">
                  <c:v>54</c:v>
                </c:pt>
                <c:pt idx="286">
                  <c:v>56</c:v>
                </c:pt>
                <c:pt idx="287">
                  <c:v>55</c:v>
                </c:pt>
                <c:pt idx="288">
                  <c:v>56</c:v>
                </c:pt>
                <c:pt idx="289">
                  <c:v>56</c:v>
                </c:pt>
                <c:pt idx="290">
                  <c:v>54</c:v>
                </c:pt>
                <c:pt idx="291">
                  <c:v>55</c:v>
                </c:pt>
                <c:pt idx="292">
                  <c:v>54</c:v>
                </c:pt>
                <c:pt idx="293">
                  <c:v>55</c:v>
                </c:pt>
                <c:pt idx="294">
                  <c:v>54</c:v>
                </c:pt>
                <c:pt idx="295">
                  <c:v>53</c:v>
                </c:pt>
                <c:pt idx="296">
                  <c:v>52</c:v>
                </c:pt>
                <c:pt idx="297">
                  <c:v>53</c:v>
                </c:pt>
                <c:pt idx="298">
                  <c:v>55</c:v>
                </c:pt>
                <c:pt idx="299">
                  <c:v>58</c:v>
                </c:pt>
                <c:pt idx="300">
                  <c:v>58</c:v>
                </c:pt>
                <c:pt idx="301">
                  <c:v>56</c:v>
                </c:pt>
                <c:pt idx="302">
                  <c:v>55</c:v>
                </c:pt>
                <c:pt idx="303">
                  <c:v>55</c:v>
                </c:pt>
                <c:pt idx="304">
                  <c:v>54</c:v>
                </c:pt>
                <c:pt idx="305">
                  <c:v>52</c:v>
                </c:pt>
                <c:pt idx="306">
                  <c:v>53</c:v>
                </c:pt>
                <c:pt idx="307">
                  <c:v>53</c:v>
                </c:pt>
                <c:pt idx="308">
                  <c:v>55</c:v>
                </c:pt>
                <c:pt idx="309">
                  <c:v>54</c:v>
                </c:pt>
                <c:pt idx="310">
                  <c:v>53</c:v>
                </c:pt>
                <c:pt idx="311">
                  <c:v>53</c:v>
                </c:pt>
                <c:pt idx="312">
                  <c:v>55</c:v>
                </c:pt>
                <c:pt idx="313">
                  <c:v>54</c:v>
                </c:pt>
                <c:pt idx="314">
                  <c:v>53</c:v>
                </c:pt>
                <c:pt idx="315">
                  <c:v>53</c:v>
                </c:pt>
                <c:pt idx="316">
                  <c:v>55</c:v>
                </c:pt>
                <c:pt idx="317">
                  <c:v>56</c:v>
                </c:pt>
                <c:pt idx="318">
                  <c:v>56</c:v>
                </c:pt>
                <c:pt idx="319">
                  <c:v>57</c:v>
                </c:pt>
                <c:pt idx="320">
                  <c:v>57</c:v>
                </c:pt>
                <c:pt idx="321">
                  <c:v>59</c:v>
                </c:pt>
                <c:pt idx="322">
                  <c:v>57</c:v>
                </c:pt>
                <c:pt idx="323">
                  <c:v>56</c:v>
                </c:pt>
                <c:pt idx="324">
                  <c:v>55</c:v>
                </c:pt>
                <c:pt idx="325">
                  <c:v>55</c:v>
                </c:pt>
                <c:pt idx="326">
                  <c:v>55</c:v>
                </c:pt>
                <c:pt idx="327">
                  <c:v>56</c:v>
                </c:pt>
                <c:pt idx="328">
                  <c:v>53</c:v>
                </c:pt>
                <c:pt idx="329">
                  <c:v>54</c:v>
                </c:pt>
                <c:pt idx="330">
                  <c:v>56</c:v>
                </c:pt>
                <c:pt idx="331">
                  <c:v>59</c:v>
                </c:pt>
                <c:pt idx="332">
                  <c:v>58</c:v>
                </c:pt>
                <c:pt idx="333">
                  <c:v>58</c:v>
                </c:pt>
                <c:pt idx="334">
                  <c:v>56</c:v>
                </c:pt>
                <c:pt idx="335">
                  <c:v>55</c:v>
                </c:pt>
                <c:pt idx="336">
                  <c:v>55</c:v>
                </c:pt>
                <c:pt idx="337">
                  <c:v>54</c:v>
                </c:pt>
                <c:pt idx="338">
                  <c:v>56</c:v>
                </c:pt>
                <c:pt idx="339">
                  <c:v>53</c:v>
                </c:pt>
                <c:pt idx="340">
                  <c:v>53</c:v>
                </c:pt>
                <c:pt idx="341">
                  <c:v>53</c:v>
                </c:pt>
                <c:pt idx="342">
                  <c:v>54</c:v>
                </c:pt>
                <c:pt idx="343">
                  <c:v>55</c:v>
                </c:pt>
                <c:pt idx="344">
                  <c:v>55</c:v>
                </c:pt>
                <c:pt idx="345">
                  <c:v>56</c:v>
                </c:pt>
                <c:pt idx="346">
                  <c:v>56</c:v>
                </c:pt>
                <c:pt idx="347">
                  <c:v>56</c:v>
                </c:pt>
                <c:pt idx="348">
                  <c:v>55</c:v>
                </c:pt>
                <c:pt idx="349">
                  <c:v>55</c:v>
                </c:pt>
                <c:pt idx="350">
                  <c:v>56</c:v>
                </c:pt>
                <c:pt idx="351">
                  <c:v>55</c:v>
                </c:pt>
                <c:pt idx="352">
                  <c:v>54</c:v>
                </c:pt>
                <c:pt idx="353">
                  <c:v>54</c:v>
                </c:pt>
                <c:pt idx="354">
                  <c:v>52</c:v>
                </c:pt>
                <c:pt idx="355">
                  <c:v>51</c:v>
                </c:pt>
                <c:pt idx="356">
                  <c:v>54</c:v>
                </c:pt>
                <c:pt idx="357">
                  <c:v>54</c:v>
                </c:pt>
                <c:pt idx="358">
                  <c:v>57</c:v>
                </c:pt>
                <c:pt idx="359">
                  <c:v>57</c:v>
                </c:pt>
                <c:pt idx="360">
                  <c:v>56</c:v>
                </c:pt>
                <c:pt idx="361">
                  <c:v>54</c:v>
                </c:pt>
                <c:pt idx="362">
                  <c:v>52</c:v>
                </c:pt>
                <c:pt idx="363">
                  <c:v>53</c:v>
                </c:pt>
                <c:pt idx="364">
                  <c:v>55</c:v>
                </c:pt>
                <c:pt idx="365">
                  <c:v>56</c:v>
                </c:pt>
                <c:pt idx="366">
                  <c:v>55</c:v>
                </c:pt>
                <c:pt idx="367">
                  <c:v>54</c:v>
                </c:pt>
                <c:pt idx="368">
                  <c:v>54</c:v>
                </c:pt>
                <c:pt idx="369">
                  <c:v>54</c:v>
                </c:pt>
                <c:pt idx="370">
                  <c:v>53</c:v>
                </c:pt>
                <c:pt idx="371">
                  <c:v>52</c:v>
                </c:pt>
                <c:pt idx="372">
                  <c:v>54</c:v>
                </c:pt>
                <c:pt idx="373">
                  <c:v>56</c:v>
                </c:pt>
                <c:pt idx="374">
                  <c:v>58</c:v>
                </c:pt>
                <c:pt idx="375">
                  <c:v>57</c:v>
                </c:pt>
                <c:pt idx="376">
                  <c:v>55</c:v>
                </c:pt>
                <c:pt idx="377">
                  <c:v>54</c:v>
                </c:pt>
                <c:pt idx="378">
                  <c:v>56</c:v>
                </c:pt>
                <c:pt idx="379">
                  <c:v>57</c:v>
                </c:pt>
                <c:pt idx="380">
                  <c:v>57</c:v>
                </c:pt>
                <c:pt idx="381">
                  <c:v>56</c:v>
                </c:pt>
                <c:pt idx="382">
                  <c:v>55</c:v>
                </c:pt>
                <c:pt idx="383">
                  <c:v>57</c:v>
                </c:pt>
                <c:pt idx="384">
                  <c:v>58</c:v>
                </c:pt>
                <c:pt idx="385">
                  <c:v>57</c:v>
                </c:pt>
                <c:pt idx="386">
                  <c:v>56</c:v>
                </c:pt>
                <c:pt idx="387">
                  <c:v>56</c:v>
                </c:pt>
                <c:pt idx="388">
                  <c:v>56</c:v>
                </c:pt>
                <c:pt idx="389">
                  <c:v>55</c:v>
                </c:pt>
                <c:pt idx="390">
                  <c:v>56</c:v>
                </c:pt>
                <c:pt idx="391">
                  <c:v>56</c:v>
                </c:pt>
                <c:pt idx="392">
                  <c:v>54</c:v>
                </c:pt>
                <c:pt idx="393">
                  <c:v>54</c:v>
                </c:pt>
                <c:pt idx="394">
                  <c:v>54</c:v>
                </c:pt>
                <c:pt idx="395">
                  <c:v>53</c:v>
                </c:pt>
                <c:pt idx="396">
                  <c:v>58</c:v>
                </c:pt>
                <c:pt idx="397">
                  <c:v>58</c:v>
                </c:pt>
                <c:pt idx="398">
                  <c:v>59</c:v>
                </c:pt>
                <c:pt idx="399">
                  <c:v>58</c:v>
                </c:pt>
                <c:pt idx="400">
                  <c:v>57</c:v>
                </c:pt>
                <c:pt idx="401">
                  <c:v>57</c:v>
                </c:pt>
                <c:pt idx="402">
                  <c:v>56</c:v>
                </c:pt>
                <c:pt idx="403">
                  <c:v>56</c:v>
                </c:pt>
                <c:pt idx="404">
                  <c:v>56</c:v>
                </c:pt>
                <c:pt idx="405">
                  <c:v>55</c:v>
                </c:pt>
                <c:pt idx="406">
                  <c:v>54</c:v>
                </c:pt>
                <c:pt idx="407">
                  <c:v>54</c:v>
                </c:pt>
                <c:pt idx="408">
                  <c:v>52</c:v>
                </c:pt>
                <c:pt idx="409">
                  <c:v>51</c:v>
                </c:pt>
                <c:pt idx="410">
                  <c:v>51</c:v>
                </c:pt>
                <c:pt idx="411">
                  <c:v>52</c:v>
                </c:pt>
                <c:pt idx="412">
                  <c:v>53</c:v>
                </c:pt>
                <c:pt idx="413">
                  <c:v>55</c:v>
                </c:pt>
                <c:pt idx="414">
                  <c:v>55</c:v>
                </c:pt>
                <c:pt idx="415">
                  <c:v>57</c:v>
                </c:pt>
                <c:pt idx="416">
                  <c:v>57</c:v>
                </c:pt>
                <c:pt idx="417">
                  <c:v>57</c:v>
                </c:pt>
                <c:pt idx="418">
                  <c:v>56</c:v>
                </c:pt>
                <c:pt idx="419">
                  <c:v>56</c:v>
                </c:pt>
                <c:pt idx="420">
                  <c:v>55</c:v>
                </c:pt>
                <c:pt idx="421">
                  <c:v>52</c:v>
                </c:pt>
                <c:pt idx="422">
                  <c:v>52</c:v>
                </c:pt>
                <c:pt idx="423">
                  <c:v>55</c:v>
                </c:pt>
                <c:pt idx="424">
                  <c:v>59</c:v>
                </c:pt>
                <c:pt idx="425">
                  <c:v>58</c:v>
                </c:pt>
                <c:pt idx="426">
                  <c:v>55</c:v>
                </c:pt>
                <c:pt idx="427">
                  <c:v>53</c:v>
                </c:pt>
                <c:pt idx="428">
                  <c:v>53</c:v>
                </c:pt>
                <c:pt idx="429">
                  <c:v>55</c:v>
                </c:pt>
                <c:pt idx="430">
                  <c:v>55</c:v>
                </c:pt>
                <c:pt idx="431">
                  <c:v>54</c:v>
                </c:pt>
                <c:pt idx="432">
                  <c:v>55</c:v>
                </c:pt>
                <c:pt idx="433">
                  <c:v>56</c:v>
                </c:pt>
                <c:pt idx="434">
                  <c:v>58</c:v>
                </c:pt>
                <c:pt idx="435">
                  <c:v>57</c:v>
                </c:pt>
                <c:pt idx="436">
                  <c:v>55</c:v>
                </c:pt>
                <c:pt idx="437">
                  <c:v>53</c:v>
                </c:pt>
                <c:pt idx="438">
                  <c:v>53</c:v>
                </c:pt>
                <c:pt idx="439">
                  <c:v>55</c:v>
                </c:pt>
                <c:pt idx="440">
                  <c:v>53</c:v>
                </c:pt>
                <c:pt idx="441">
                  <c:v>52</c:v>
                </c:pt>
                <c:pt idx="442">
                  <c:v>52</c:v>
                </c:pt>
                <c:pt idx="443">
                  <c:v>53</c:v>
                </c:pt>
                <c:pt idx="444">
                  <c:v>56</c:v>
                </c:pt>
                <c:pt idx="445">
                  <c:v>55</c:v>
                </c:pt>
                <c:pt idx="446">
                  <c:v>55</c:v>
                </c:pt>
                <c:pt idx="447">
                  <c:v>55</c:v>
                </c:pt>
                <c:pt idx="448">
                  <c:v>54</c:v>
                </c:pt>
                <c:pt idx="449">
                  <c:v>53</c:v>
                </c:pt>
                <c:pt idx="450">
                  <c:v>52</c:v>
                </c:pt>
                <c:pt idx="451">
                  <c:v>53</c:v>
                </c:pt>
                <c:pt idx="452">
                  <c:v>53</c:v>
                </c:pt>
                <c:pt idx="453">
                  <c:v>56</c:v>
                </c:pt>
                <c:pt idx="454">
                  <c:v>56</c:v>
                </c:pt>
                <c:pt idx="455">
                  <c:v>59</c:v>
                </c:pt>
                <c:pt idx="456">
                  <c:v>58</c:v>
                </c:pt>
                <c:pt idx="457">
                  <c:v>57</c:v>
                </c:pt>
                <c:pt idx="458">
                  <c:v>55</c:v>
                </c:pt>
                <c:pt idx="459">
                  <c:v>55</c:v>
                </c:pt>
                <c:pt idx="460">
                  <c:v>55</c:v>
                </c:pt>
                <c:pt idx="461">
                  <c:v>54</c:v>
                </c:pt>
                <c:pt idx="462">
                  <c:v>52</c:v>
                </c:pt>
                <c:pt idx="463">
                  <c:v>52</c:v>
                </c:pt>
                <c:pt idx="464">
                  <c:v>56</c:v>
                </c:pt>
                <c:pt idx="465">
                  <c:v>58</c:v>
                </c:pt>
                <c:pt idx="466">
                  <c:v>59</c:v>
                </c:pt>
                <c:pt idx="467">
                  <c:v>58</c:v>
                </c:pt>
                <c:pt idx="468">
                  <c:v>57</c:v>
                </c:pt>
                <c:pt idx="469">
                  <c:v>59</c:v>
                </c:pt>
                <c:pt idx="470">
                  <c:v>57</c:v>
                </c:pt>
                <c:pt idx="471">
                  <c:v>57</c:v>
                </c:pt>
                <c:pt idx="472">
                  <c:v>54</c:v>
                </c:pt>
                <c:pt idx="473">
                  <c:v>55</c:v>
                </c:pt>
                <c:pt idx="474">
                  <c:v>53</c:v>
                </c:pt>
                <c:pt idx="475">
                  <c:v>56</c:v>
                </c:pt>
                <c:pt idx="476">
                  <c:v>54</c:v>
                </c:pt>
                <c:pt idx="477">
                  <c:v>54</c:v>
                </c:pt>
                <c:pt idx="478">
                  <c:v>54</c:v>
                </c:pt>
                <c:pt idx="479">
                  <c:v>56</c:v>
                </c:pt>
                <c:pt idx="480">
                  <c:v>57</c:v>
                </c:pt>
                <c:pt idx="481">
                  <c:v>56</c:v>
                </c:pt>
                <c:pt idx="482">
                  <c:v>54</c:v>
                </c:pt>
                <c:pt idx="483">
                  <c:v>51</c:v>
                </c:pt>
                <c:pt idx="484">
                  <c:v>54</c:v>
                </c:pt>
                <c:pt idx="485">
                  <c:v>56</c:v>
                </c:pt>
                <c:pt idx="486">
                  <c:v>57</c:v>
                </c:pt>
                <c:pt idx="487">
                  <c:v>56</c:v>
                </c:pt>
                <c:pt idx="488">
                  <c:v>54</c:v>
                </c:pt>
                <c:pt idx="489">
                  <c:v>55</c:v>
                </c:pt>
                <c:pt idx="490">
                  <c:v>57</c:v>
                </c:pt>
                <c:pt idx="491">
                  <c:v>57</c:v>
                </c:pt>
                <c:pt idx="492">
                  <c:v>55</c:v>
                </c:pt>
                <c:pt idx="493">
                  <c:v>52</c:v>
                </c:pt>
                <c:pt idx="494">
                  <c:v>52</c:v>
                </c:pt>
                <c:pt idx="495">
                  <c:v>54</c:v>
                </c:pt>
                <c:pt idx="496">
                  <c:v>57</c:v>
                </c:pt>
                <c:pt idx="497">
                  <c:v>57</c:v>
                </c:pt>
                <c:pt idx="498">
                  <c:v>58</c:v>
                </c:pt>
                <c:pt idx="499">
                  <c:v>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D43-47AD-A025-5E267D4442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846912"/>
        <c:axId val="133847472"/>
      </c:scatterChart>
      <c:valAx>
        <c:axId val="133846912"/>
        <c:scaling>
          <c:orientation val="minMax"/>
          <c:max val="40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3847472"/>
        <c:crosses val="autoZero"/>
        <c:crossBetween val="midCat"/>
      </c:valAx>
      <c:valAx>
        <c:axId val="133847472"/>
        <c:scaling>
          <c:orientation val="minMax"/>
          <c:max val="550"/>
          <c:min val="0"/>
        </c:scaling>
        <c:delete val="1"/>
        <c:axPos val="l"/>
        <c:majorGridlines/>
        <c:numFmt formatCode="0.00E+00" sourceLinked="1"/>
        <c:majorTickMark val="out"/>
        <c:minorTickMark val="none"/>
        <c:tickLblPos val="none"/>
        <c:crossAx val="13384691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297132557934005"/>
          <c:y val="0.14972765688516604"/>
          <c:w val="0.20569153319895542"/>
          <c:h val="0.13257539354128367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prstClr val="black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396422669388726E-2"/>
          <c:y val="4.5869459939376037E-2"/>
          <c:w val="0.84606077455954865"/>
          <c:h val="0.824244265463242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SHOALS (Actual)</c:v>
                </c:pt>
              </c:strCache>
            </c:strRef>
          </c:tx>
          <c:spPr>
            <a:ln>
              <a:solidFill>
                <a:srgbClr val="AABA0A"/>
              </a:solidFill>
            </a:ln>
          </c:spPr>
          <c:marker>
            <c:symbol val="none"/>
          </c:marker>
          <c:xVal>
            <c:numRef>
              <c:f>Sheet1!$A$2:$A$502</c:f>
              <c:numCache>
                <c:formatCode>General</c:formatCode>
                <c:ptCount val="50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</c:numCache>
            </c:numRef>
          </c:xVal>
          <c:yVal>
            <c:numRef>
              <c:f>Sheet1!$B$2:$B$502</c:f>
              <c:numCache>
                <c:formatCode>General</c:formatCode>
                <c:ptCount val="501"/>
                <c:pt idx="0">
                  <c:v>56</c:v>
                </c:pt>
                <c:pt idx="1">
                  <c:v>56</c:v>
                </c:pt>
                <c:pt idx="2">
                  <c:v>57</c:v>
                </c:pt>
                <c:pt idx="3">
                  <c:v>58</c:v>
                </c:pt>
                <c:pt idx="4">
                  <c:v>58</c:v>
                </c:pt>
                <c:pt idx="5">
                  <c:v>59</c:v>
                </c:pt>
                <c:pt idx="6">
                  <c:v>59</c:v>
                </c:pt>
                <c:pt idx="7">
                  <c:v>59</c:v>
                </c:pt>
                <c:pt idx="8">
                  <c:v>58</c:v>
                </c:pt>
                <c:pt idx="9">
                  <c:v>58</c:v>
                </c:pt>
                <c:pt idx="10">
                  <c:v>59</c:v>
                </c:pt>
                <c:pt idx="11">
                  <c:v>58</c:v>
                </c:pt>
                <c:pt idx="12">
                  <c:v>58</c:v>
                </c:pt>
                <c:pt idx="13">
                  <c:v>59</c:v>
                </c:pt>
                <c:pt idx="14">
                  <c:v>60</c:v>
                </c:pt>
                <c:pt idx="15">
                  <c:v>63</c:v>
                </c:pt>
                <c:pt idx="16">
                  <c:v>66</c:v>
                </c:pt>
                <c:pt idx="17">
                  <c:v>77</c:v>
                </c:pt>
                <c:pt idx="18">
                  <c:v>93</c:v>
                </c:pt>
                <c:pt idx="19">
                  <c:v>116</c:v>
                </c:pt>
                <c:pt idx="20">
                  <c:v>136</c:v>
                </c:pt>
                <c:pt idx="21">
                  <c:v>155</c:v>
                </c:pt>
                <c:pt idx="22">
                  <c:v>170</c:v>
                </c:pt>
                <c:pt idx="23">
                  <c:v>180</c:v>
                </c:pt>
                <c:pt idx="24">
                  <c:v>188</c:v>
                </c:pt>
                <c:pt idx="25">
                  <c:v>193</c:v>
                </c:pt>
                <c:pt idx="26">
                  <c:v>196</c:v>
                </c:pt>
                <c:pt idx="27">
                  <c:v>198</c:v>
                </c:pt>
                <c:pt idx="28">
                  <c:v>200</c:v>
                </c:pt>
                <c:pt idx="29">
                  <c:v>199</c:v>
                </c:pt>
                <c:pt idx="30">
                  <c:v>197</c:v>
                </c:pt>
                <c:pt idx="31">
                  <c:v>196</c:v>
                </c:pt>
                <c:pt idx="32">
                  <c:v>194</c:v>
                </c:pt>
                <c:pt idx="33">
                  <c:v>190</c:v>
                </c:pt>
                <c:pt idx="34">
                  <c:v>187</c:v>
                </c:pt>
                <c:pt idx="35">
                  <c:v>184</c:v>
                </c:pt>
                <c:pt idx="36">
                  <c:v>181</c:v>
                </c:pt>
                <c:pt idx="37">
                  <c:v>178</c:v>
                </c:pt>
                <c:pt idx="38">
                  <c:v>175</c:v>
                </c:pt>
                <c:pt idx="39">
                  <c:v>174</c:v>
                </c:pt>
                <c:pt idx="40">
                  <c:v>171</c:v>
                </c:pt>
                <c:pt idx="41">
                  <c:v>169</c:v>
                </c:pt>
                <c:pt idx="42">
                  <c:v>166</c:v>
                </c:pt>
                <c:pt idx="43">
                  <c:v>164</c:v>
                </c:pt>
                <c:pt idx="44">
                  <c:v>162</c:v>
                </c:pt>
                <c:pt idx="45">
                  <c:v>159</c:v>
                </c:pt>
                <c:pt idx="46">
                  <c:v>158</c:v>
                </c:pt>
                <c:pt idx="47">
                  <c:v>156</c:v>
                </c:pt>
                <c:pt idx="48">
                  <c:v>154</c:v>
                </c:pt>
                <c:pt idx="49">
                  <c:v>153</c:v>
                </c:pt>
                <c:pt idx="50">
                  <c:v>150</c:v>
                </c:pt>
                <c:pt idx="51">
                  <c:v>150</c:v>
                </c:pt>
                <c:pt idx="52">
                  <c:v>148</c:v>
                </c:pt>
                <c:pt idx="53">
                  <c:v>147</c:v>
                </c:pt>
                <c:pt idx="54">
                  <c:v>146</c:v>
                </c:pt>
                <c:pt idx="55">
                  <c:v>146</c:v>
                </c:pt>
                <c:pt idx="56">
                  <c:v>144</c:v>
                </c:pt>
                <c:pt idx="57">
                  <c:v>144</c:v>
                </c:pt>
                <c:pt idx="58">
                  <c:v>143</c:v>
                </c:pt>
                <c:pt idx="59">
                  <c:v>143</c:v>
                </c:pt>
                <c:pt idx="60">
                  <c:v>142</c:v>
                </c:pt>
                <c:pt idx="61">
                  <c:v>141</c:v>
                </c:pt>
                <c:pt idx="62">
                  <c:v>141</c:v>
                </c:pt>
                <c:pt idx="63">
                  <c:v>141</c:v>
                </c:pt>
                <c:pt idx="64">
                  <c:v>141</c:v>
                </c:pt>
                <c:pt idx="65">
                  <c:v>140</c:v>
                </c:pt>
                <c:pt idx="66">
                  <c:v>139</c:v>
                </c:pt>
                <c:pt idx="67">
                  <c:v>140</c:v>
                </c:pt>
                <c:pt idx="68">
                  <c:v>139</c:v>
                </c:pt>
                <c:pt idx="69">
                  <c:v>139</c:v>
                </c:pt>
                <c:pt idx="70">
                  <c:v>138</c:v>
                </c:pt>
                <c:pt idx="71">
                  <c:v>138</c:v>
                </c:pt>
                <c:pt idx="72">
                  <c:v>136</c:v>
                </c:pt>
                <c:pt idx="73">
                  <c:v>136</c:v>
                </c:pt>
                <c:pt idx="74">
                  <c:v>134</c:v>
                </c:pt>
                <c:pt idx="75">
                  <c:v>134</c:v>
                </c:pt>
                <c:pt idx="76">
                  <c:v>132</c:v>
                </c:pt>
                <c:pt idx="77">
                  <c:v>132</c:v>
                </c:pt>
                <c:pt idx="78">
                  <c:v>131</c:v>
                </c:pt>
                <c:pt idx="79">
                  <c:v>130</c:v>
                </c:pt>
                <c:pt idx="80">
                  <c:v>130</c:v>
                </c:pt>
                <c:pt idx="81">
                  <c:v>129</c:v>
                </c:pt>
                <c:pt idx="82">
                  <c:v>128</c:v>
                </c:pt>
                <c:pt idx="83">
                  <c:v>128</c:v>
                </c:pt>
                <c:pt idx="84">
                  <c:v>128</c:v>
                </c:pt>
                <c:pt idx="85">
                  <c:v>128</c:v>
                </c:pt>
                <c:pt idx="86">
                  <c:v>128</c:v>
                </c:pt>
                <c:pt idx="87">
                  <c:v>127</c:v>
                </c:pt>
                <c:pt idx="88">
                  <c:v>126</c:v>
                </c:pt>
                <c:pt idx="89">
                  <c:v>127</c:v>
                </c:pt>
                <c:pt idx="90">
                  <c:v>126</c:v>
                </c:pt>
                <c:pt idx="91">
                  <c:v>125</c:v>
                </c:pt>
                <c:pt idx="92">
                  <c:v>124</c:v>
                </c:pt>
                <c:pt idx="93">
                  <c:v>124</c:v>
                </c:pt>
                <c:pt idx="94">
                  <c:v>123</c:v>
                </c:pt>
                <c:pt idx="95">
                  <c:v>122</c:v>
                </c:pt>
                <c:pt idx="96">
                  <c:v>120</c:v>
                </c:pt>
                <c:pt idx="97">
                  <c:v>120</c:v>
                </c:pt>
                <c:pt idx="98">
                  <c:v>119</c:v>
                </c:pt>
                <c:pt idx="99">
                  <c:v>119</c:v>
                </c:pt>
                <c:pt idx="100">
                  <c:v>118</c:v>
                </c:pt>
                <c:pt idx="101">
                  <c:v>117</c:v>
                </c:pt>
                <c:pt idx="102">
                  <c:v>117</c:v>
                </c:pt>
                <c:pt idx="103">
                  <c:v>117</c:v>
                </c:pt>
                <c:pt idx="104">
                  <c:v>116</c:v>
                </c:pt>
                <c:pt idx="105">
                  <c:v>116</c:v>
                </c:pt>
                <c:pt idx="106">
                  <c:v>115</c:v>
                </c:pt>
                <c:pt idx="107">
                  <c:v>114</c:v>
                </c:pt>
                <c:pt idx="108">
                  <c:v>114</c:v>
                </c:pt>
                <c:pt idx="109">
                  <c:v>115</c:v>
                </c:pt>
                <c:pt idx="110">
                  <c:v>114</c:v>
                </c:pt>
                <c:pt idx="111">
                  <c:v>114</c:v>
                </c:pt>
                <c:pt idx="112">
                  <c:v>114</c:v>
                </c:pt>
                <c:pt idx="113">
                  <c:v>114</c:v>
                </c:pt>
                <c:pt idx="114">
                  <c:v>112</c:v>
                </c:pt>
                <c:pt idx="115">
                  <c:v>111</c:v>
                </c:pt>
                <c:pt idx="116">
                  <c:v>111</c:v>
                </c:pt>
                <c:pt idx="117">
                  <c:v>111</c:v>
                </c:pt>
                <c:pt idx="118">
                  <c:v>110</c:v>
                </c:pt>
                <c:pt idx="119">
                  <c:v>110</c:v>
                </c:pt>
                <c:pt idx="120">
                  <c:v>109</c:v>
                </c:pt>
                <c:pt idx="121">
                  <c:v>108</c:v>
                </c:pt>
                <c:pt idx="122">
                  <c:v>107</c:v>
                </c:pt>
                <c:pt idx="123">
                  <c:v>107</c:v>
                </c:pt>
                <c:pt idx="124">
                  <c:v>106</c:v>
                </c:pt>
                <c:pt idx="125">
                  <c:v>105</c:v>
                </c:pt>
                <c:pt idx="126">
                  <c:v>106</c:v>
                </c:pt>
                <c:pt idx="127">
                  <c:v>105</c:v>
                </c:pt>
                <c:pt idx="128">
                  <c:v>105</c:v>
                </c:pt>
                <c:pt idx="129">
                  <c:v>106</c:v>
                </c:pt>
                <c:pt idx="130">
                  <c:v>105</c:v>
                </c:pt>
                <c:pt idx="131">
                  <c:v>105</c:v>
                </c:pt>
                <c:pt idx="132">
                  <c:v>105</c:v>
                </c:pt>
                <c:pt idx="133">
                  <c:v>104</c:v>
                </c:pt>
                <c:pt idx="134">
                  <c:v>104</c:v>
                </c:pt>
                <c:pt idx="135">
                  <c:v>103</c:v>
                </c:pt>
                <c:pt idx="136">
                  <c:v>102</c:v>
                </c:pt>
                <c:pt idx="137">
                  <c:v>101</c:v>
                </c:pt>
                <c:pt idx="138">
                  <c:v>100</c:v>
                </c:pt>
                <c:pt idx="139">
                  <c:v>98</c:v>
                </c:pt>
                <c:pt idx="140">
                  <c:v>98</c:v>
                </c:pt>
                <c:pt idx="141">
                  <c:v>97</c:v>
                </c:pt>
                <c:pt idx="142">
                  <c:v>95</c:v>
                </c:pt>
                <c:pt idx="143">
                  <c:v>94</c:v>
                </c:pt>
                <c:pt idx="144">
                  <c:v>95</c:v>
                </c:pt>
                <c:pt idx="145">
                  <c:v>95</c:v>
                </c:pt>
                <c:pt idx="146">
                  <c:v>96</c:v>
                </c:pt>
                <c:pt idx="147">
                  <c:v>95</c:v>
                </c:pt>
                <c:pt idx="148">
                  <c:v>95</c:v>
                </c:pt>
                <c:pt idx="149">
                  <c:v>95</c:v>
                </c:pt>
                <c:pt idx="150">
                  <c:v>95</c:v>
                </c:pt>
                <c:pt idx="151">
                  <c:v>94</c:v>
                </c:pt>
                <c:pt idx="152">
                  <c:v>94</c:v>
                </c:pt>
                <c:pt idx="153">
                  <c:v>93</c:v>
                </c:pt>
                <c:pt idx="154">
                  <c:v>92</c:v>
                </c:pt>
                <c:pt idx="155">
                  <c:v>92</c:v>
                </c:pt>
                <c:pt idx="156">
                  <c:v>91</c:v>
                </c:pt>
                <c:pt idx="157">
                  <c:v>90</c:v>
                </c:pt>
                <c:pt idx="158">
                  <c:v>89</c:v>
                </c:pt>
                <c:pt idx="159">
                  <c:v>88</c:v>
                </c:pt>
                <c:pt idx="160">
                  <c:v>85</c:v>
                </c:pt>
                <c:pt idx="161">
                  <c:v>84</c:v>
                </c:pt>
                <c:pt idx="162">
                  <c:v>84</c:v>
                </c:pt>
                <c:pt idx="163">
                  <c:v>84</c:v>
                </c:pt>
                <c:pt idx="164">
                  <c:v>84</c:v>
                </c:pt>
                <c:pt idx="165">
                  <c:v>84</c:v>
                </c:pt>
                <c:pt idx="166">
                  <c:v>83</c:v>
                </c:pt>
                <c:pt idx="167">
                  <c:v>81</c:v>
                </c:pt>
                <c:pt idx="168">
                  <c:v>79</c:v>
                </c:pt>
                <c:pt idx="169">
                  <c:v>80</c:v>
                </c:pt>
                <c:pt idx="170">
                  <c:v>81</c:v>
                </c:pt>
                <c:pt idx="171">
                  <c:v>80</c:v>
                </c:pt>
                <c:pt idx="172">
                  <c:v>81</c:v>
                </c:pt>
                <c:pt idx="173">
                  <c:v>80</c:v>
                </c:pt>
                <c:pt idx="174">
                  <c:v>80</c:v>
                </c:pt>
                <c:pt idx="175">
                  <c:v>78</c:v>
                </c:pt>
                <c:pt idx="176">
                  <c:v>78</c:v>
                </c:pt>
                <c:pt idx="177">
                  <c:v>76</c:v>
                </c:pt>
                <c:pt idx="178">
                  <c:v>74</c:v>
                </c:pt>
                <c:pt idx="179">
                  <c:v>72</c:v>
                </c:pt>
                <c:pt idx="180">
                  <c:v>72</c:v>
                </c:pt>
                <c:pt idx="181">
                  <c:v>73</c:v>
                </c:pt>
                <c:pt idx="182">
                  <c:v>73</c:v>
                </c:pt>
                <c:pt idx="183">
                  <c:v>73</c:v>
                </c:pt>
                <c:pt idx="184">
                  <c:v>72</c:v>
                </c:pt>
                <c:pt idx="185">
                  <c:v>71</c:v>
                </c:pt>
                <c:pt idx="186">
                  <c:v>69</c:v>
                </c:pt>
                <c:pt idx="187">
                  <c:v>68</c:v>
                </c:pt>
                <c:pt idx="188">
                  <c:v>68</c:v>
                </c:pt>
                <c:pt idx="189">
                  <c:v>67</c:v>
                </c:pt>
                <c:pt idx="190">
                  <c:v>68</c:v>
                </c:pt>
                <c:pt idx="191">
                  <c:v>69</c:v>
                </c:pt>
                <c:pt idx="192">
                  <c:v>68</c:v>
                </c:pt>
                <c:pt idx="193">
                  <c:v>68</c:v>
                </c:pt>
                <c:pt idx="194">
                  <c:v>67</c:v>
                </c:pt>
                <c:pt idx="195">
                  <c:v>68</c:v>
                </c:pt>
                <c:pt idx="196">
                  <c:v>68</c:v>
                </c:pt>
                <c:pt idx="197">
                  <c:v>69</c:v>
                </c:pt>
                <c:pt idx="198">
                  <c:v>69</c:v>
                </c:pt>
                <c:pt idx="199">
                  <c:v>69</c:v>
                </c:pt>
                <c:pt idx="200">
                  <c:v>70</c:v>
                </c:pt>
                <c:pt idx="201">
                  <c:v>69</c:v>
                </c:pt>
                <c:pt idx="202">
                  <c:v>67</c:v>
                </c:pt>
                <c:pt idx="203">
                  <c:v>65</c:v>
                </c:pt>
                <c:pt idx="204">
                  <c:v>64</c:v>
                </c:pt>
                <c:pt idx="205">
                  <c:v>62</c:v>
                </c:pt>
                <c:pt idx="206">
                  <c:v>62</c:v>
                </c:pt>
                <c:pt idx="207">
                  <c:v>62</c:v>
                </c:pt>
                <c:pt idx="208">
                  <c:v>62</c:v>
                </c:pt>
                <c:pt idx="209">
                  <c:v>61</c:v>
                </c:pt>
                <c:pt idx="210">
                  <c:v>61</c:v>
                </c:pt>
                <c:pt idx="211">
                  <c:v>59</c:v>
                </c:pt>
                <c:pt idx="212">
                  <c:v>60</c:v>
                </c:pt>
                <c:pt idx="213">
                  <c:v>60</c:v>
                </c:pt>
                <c:pt idx="214">
                  <c:v>60</c:v>
                </c:pt>
                <c:pt idx="215">
                  <c:v>61</c:v>
                </c:pt>
                <c:pt idx="216">
                  <c:v>62</c:v>
                </c:pt>
                <c:pt idx="217">
                  <c:v>61</c:v>
                </c:pt>
                <c:pt idx="218">
                  <c:v>59</c:v>
                </c:pt>
                <c:pt idx="219">
                  <c:v>58</c:v>
                </c:pt>
                <c:pt idx="220">
                  <c:v>56</c:v>
                </c:pt>
                <c:pt idx="221">
                  <c:v>57</c:v>
                </c:pt>
                <c:pt idx="222">
                  <c:v>58</c:v>
                </c:pt>
                <c:pt idx="223">
                  <c:v>58</c:v>
                </c:pt>
                <c:pt idx="224">
                  <c:v>58</c:v>
                </c:pt>
                <c:pt idx="225">
                  <c:v>58</c:v>
                </c:pt>
                <c:pt idx="226">
                  <c:v>58</c:v>
                </c:pt>
                <c:pt idx="227">
                  <c:v>58</c:v>
                </c:pt>
                <c:pt idx="228">
                  <c:v>59</c:v>
                </c:pt>
                <c:pt idx="229">
                  <c:v>59</c:v>
                </c:pt>
                <c:pt idx="230">
                  <c:v>58</c:v>
                </c:pt>
                <c:pt idx="231">
                  <c:v>57</c:v>
                </c:pt>
                <c:pt idx="232">
                  <c:v>57</c:v>
                </c:pt>
                <c:pt idx="233">
                  <c:v>56</c:v>
                </c:pt>
                <c:pt idx="234">
                  <c:v>55</c:v>
                </c:pt>
                <c:pt idx="235">
                  <c:v>55</c:v>
                </c:pt>
                <c:pt idx="236">
                  <c:v>54</c:v>
                </c:pt>
                <c:pt idx="237">
                  <c:v>54</c:v>
                </c:pt>
                <c:pt idx="238">
                  <c:v>53</c:v>
                </c:pt>
                <c:pt idx="239">
                  <c:v>54</c:v>
                </c:pt>
                <c:pt idx="240">
                  <c:v>55</c:v>
                </c:pt>
                <c:pt idx="241">
                  <c:v>56</c:v>
                </c:pt>
                <c:pt idx="242">
                  <c:v>56</c:v>
                </c:pt>
                <c:pt idx="243">
                  <c:v>57</c:v>
                </c:pt>
                <c:pt idx="244">
                  <c:v>57</c:v>
                </c:pt>
                <c:pt idx="245">
                  <c:v>57</c:v>
                </c:pt>
                <c:pt idx="246">
                  <c:v>58</c:v>
                </c:pt>
                <c:pt idx="247">
                  <c:v>57</c:v>
                </c:pt>
                <c:pt idx="248">
                  <c:v>58</c:v>
                </c:pt>
                <c:pt idx="249">
                  <c:v>59</c:v>
                </c:pt>
                <c:pt idx="250">
                  <c:v>60</c:v>
                </c:pt>
                <c:pt idx="251">
                  <c:v>59</c:v>
                </c:pt>
                <c:pt idx="252">
                  <c:v>59</c:v>
                </c:pt>
                <c:pt idx="253">
                  <c:v>60</c:v>
                </c:pt>
                <c:pt idx="254">
                  <c:v>61</c:v>
                </c:pt>
                <c:pt idx="255">
                  <c:v>63</c:v>
                </c:pt>
                <c:pt idx="256">
                  <c:v>65</c:v>
                </c:pt>
                <c:pt idx="257">
                  <c:v>65</c:v>
                </c:pt>
                <c:pt idx="258">
                  <c:v>66</c:v>
                </c:pt>
                <c:pt idx="259">
                  <c:v>67</c:v>
                </c:pt>
                <c:pt idx="260">
                  <c:v>68</c:v>
                </c:pt>
                <c:pt idx="261">
                  <c:v>69</c:v>
                </c:pt>
                <c:pt idx="262">
                  <c:v>69</c:v>
                </c:pt>
                <c:pt idx="263">
                  <c:v>71</c:v>
                </c:pt>
                <c:pt idx="264">
                  <c:v>72</c:v>
                </c:pt>
                <c:pt idx="265">
                  <c:v>74</c:v>
                </c:pt>
                <c:pt idx="266">
                  <c:v>75</c:v>
                </c:pt>
                <c:pt idx="267">
                  <c:v>78</c:v>
                </c:pt>
                <c:pt idx="268">
                  <c:v>78</c:v>
                </c:pt>
                <c:pt idx="269">
                  <c:v>76</c:v>
                </c:pt>
                <c:pt idx="270">
                  <c:v>76</c:v>
                </c:pt>
                <c:pt idx="271">
                  <c:v>74</c:v>
                </c:pt>
                <c:pt idx="272">
                  <c:v>73</c:v>
                </c:pt>
                <c:pt idx="273">
                  <c:v>73</c:v>
                </c:pt>
                <c:pt idx="274">
                  <c:v>72</c:v>
                </c:pt>
                <c:pt idx="275">
                  <c:v>70</c:v>
                </c:pt>
                <c:pt idx="276">
                  <c:v>69</c:v>
                </c:pt>
                <c:pt idx="277">
                  <c:v>68</c:v>
                </c:pt>
                <c:pt idx="278">
                  <c:v>67</c:v>
                </c:pt>
                <c:pt idx="279">
                  <c:v>65</c:v>
                </c:pt>
                <c:pt idx="280">
                  <c:v>63</c:v>
                </c:pt>
                <c:pt idx="281">
                  <c:v>61</c:v>
                </c:pt>
                <c:pt idx="282">
                  <c:v>61</c:v>
                </c:pt>
                <c:pt idx="283">
                  <c:v>60</c:v>
                </c:pt>
                <c:pt idx="284">
                  <c:v>62</c:v>
                </c:pt>
                <c:pt idx="285">
                  <c:v>63</c:v>
                </c:pt>
                <c:pt idx="286">
                  <c:v>62</c:v>
                </c:pt>
                <c:pt idx="287">
                  <c:v>61</c:v>
                </c:pt>
                <c:pt idx="288">
                  <c:v>60</c:v>
                </c:pt>
                <c:pt idx="289">
                  <c:v>59</c:v>
                </c:pt>
                <c:pt idx="290">
                  <c:v>58</c:v>
                </c:pt>
                <c:pt idx="291">
                  <c:v>58</c:v>
                </c:pt>
                <c:pt idx="292">
                  <c:v>57</c:v>
                </c:pt>
                <c:pt idx="293">
                  <c:v>56</c:v>
                </c:pt>
                <c:pt idx="294">
                  <c:v>55</c:v>
                </c:pt>
                <c:pt idx="295">
                  <c:v>56</c:v>
                </c:pt>
                <c:pt idx="296">
                  <c:v>55</c:v>
                </c:pt>
                <c:pt idx="297">
                  <c:v>57</c:v>
                </c:pt>
                <c:pt idx="298">
                  <c:v>56</c:v>
                </c:pt>
                <c:pt idx="299">
                  <c:v>56</c:v>
                </c:pt>
                <c:pt idx="300">
                  <c:v>54</c:v>
                </c:pt>
                <c:pt idx="301">
                  <c:v>52</c:v>
                </c:pt>
                <c:pt idx="302">
                  <c:v>52</c:v>
                </c:pt>
                <c:pt idx="303">
                  <c:v>53</c:v>
                </c:pt>
                <c:pt idx="304">
                  <c:v>53</c:v>
                </c:pt>
                <c:pt idx="305">
                  <c:v>53</c:v>
                </c:pt>
                <c:pt idx="306">
                  <c:v>52</c:v>
                </c:pt>
                <c:pt idx="307">
                  <c:v>52</c:v>
                </c:pt>
                <c:pt idx="308">
                  <c:v>53</c:v>
                </c:pt>
                <c:pt idx="309">
                  <c:v>53</c:v>
                </c:pt>
                <c:pt idx="310">
                  <c:v>52</c:v>
                </c:pt>
                <c:pt idx="311">
                  <c:v>53</c:v>
                </c:pt>
                <c:pt idx="312">
                  <c:v>51</c:v>
                </c:pt>
                <c:pt idx="313">
                  <c:v>51</c:v>
                </c:pt>
                <c:pt idx="314">
                  <c:v>51</c:v>
                </c:pt>
                <c:pt idx="315">
                  <c:v>51</c:v>
                </c:pt>
                <c:pt idx="316">
                  <c:v>51</c:v>
                </c:pt>
                <c:pt idx="317">
                  <c:v>51</c:v>
                </c:pt>
                <c:pt idx="318">
                  <c:v>52</c:v>
                </c:pt>
                <c:pt idx="319">
                  <c:v>53</c:v>
                </c:pt>
                <c:pt idx="320">
                  <c:v>53</c:v>
                </c:pt>
                <c:pt idx="321">
                  <c:v>53</c:v>
                </c:pt>
                <c:pt idx="322">
                  <c:v>52</c:v>
                </c:pt>
                <c:pt idx="323">
                  <c:v>52</c:v>
                </c:pt>
                <c:pt idx="324">
                  <c:v>52</c:v>
                </c:pt>
                <c:pt idx="325">
                  <c:v>51</c:v>
                </c:pt>
                <c:pt idx="326">
                  <c:v>49</c:v>
                </c:pt>
                <c:pt idx="327">
                  <c:v>49</c:v>
                </c:pt>
                <c:pt idx="328">
                  <c:v>48</c:v>
                </c:pt>
                <c:pt idx="329">
                  <c:v>48</c:v>
                </c:pt>
                <c:pt idx="330">
                  <c:v>48</c:v>
                </c:pt>
                <c:pt idx="331">
                  <c:v>49</c:v>
                </c:pt>
                <c:pt idx="332">
                  <c:v>50</c:v>
                </c:pt>
                <c:pt idx="333">
                  <c:v>49</c:v>
                </c:pt>
                <c:pt idx="334">
                  <c:v>51</c:v>
                </c:pt>
                <c:pt idx="335">
                  <c:v>52</c:v>
                </c:pt>
                <c:pt idx="336">
                  <c:v>53</c:v>
                </c:pt>
                <c:pt idx="337">
                  <c:v>53</c:v>
                </c:pt>
                <c:pt idx="338">
                  <c:v>53</c:v>
                </c:pt>
                <c:pt idx="339">
                  <c:v>52</c:v>
                </c:pt>
                <c:pt idx="340">
                  <c:v>51</c:v>
                </c:pt>
                <c:pt idx="341">
                  <c:v>51</c:v>
                </c:pt>
                <c:pt idx="342">
                  <c:v>49</c:v>
                </c:pt>
                <c:pt idx="343">
                  <c:v>50</c:v>
                </c:pt>
                <c:pt idx="344">
                  <c:v>49</c:v>
                </c:pt>
                <c:pt idx="345">
                  <c:v>49</c:v>
                </c:pt>
                <c:pt idx="346">
                  <c:v>50</c:v>
                </c:pt>
                <c:pt idx="347">
                  <c:v>49</c:v>
                </c:pt>
                <c:pt idx="348">
                  <c:v>49</c:v>
                </c:pt>
                <c:pt idx="349">
                  <c:v>51</c:v>
                </c:pt>
                <c:pt idx="350">
                  <c:v>52</c:v>
                </c:pt>
                <c:pt idx="351">
                  <c:v>53</c:v>
                </c:pt>
                <c:pt idx="352">
                  <c:v>54</c:v>
                </c:pt>
                <c:pt idx="353">
                  <c:v>54</c:v>
                </c:pt>
                <c:pt idx="354">
                  <c:v>55</c:v>
                </c:pt>
                <c:pt idx="355">
                  <c:v>54</c:v>
                </c:pt>
                <c:pt idx="356">
                  <c:v>53</c:v>
                </c:pt>
                <c:pt idx="357">
                  <c:v>51</c:v>
                </c:pt>
                <c:pt idx="358">
                  <c:v>50</c:v>
                </c:pt>
                <c:pt idx="359">
                  <c:v>50</c:v>
                </c:pt>
                <c:pt idx="360">
                  <c:v>50</c:v>
                </c:pt>
                <c:pt idx="361">
                  <c:v>51</c:v>
                </c:pt>
                <c:pt idx="362">
                  <c:v>51</c:v>
                </c:pt>
                <c:pt idx="363">
                  <c:v>50</c:v>
                </c:pt>
                <c:pt idx="364">
                  <c:v>50</c:v>
                </c:pt>
                <c:pt idx="365">
                  <c:v>50</c:v>
                </c:pt>
                <c:pt idx="366">
                  <c:v>49</c:v>
                </c:pt>
                <c:pt idx="367">
                  <c:v>48</c:v>
                </c:pt>
                <c:pt idx="368">
                  <c:v>49</c:v>
                </c:pt>
                <c:pt idx="369">
                  <c:v>48</c:v>
                </c:pt>
                <c:pt idx="370">
                  <c:v>47</c:v>
                </c:pt>
                <c:pt idx="371">
                  <c:v>47</c:v>
                </c:pt>
                <c:pt idx="372">
                  <c:v>46</c:v>
                </c:pt>
                <c:pt idx="373">
                  <c:v>47</c:v>
                </c:pt>
                <c:pt idx="374">
                  <c:v>48</c:v>
                </c:pt>
                <c:pt idx="375">
                  <c:v>49</c:v>
                </c:pt>
                <c:pt idx="376">
                  <c:v>50</c:v>
                </c:pt>
                <c:pt idx="377">
                  <c:v>51</c:v>
                </c:pt>
                <c:pt idx="378">
                  <c:v>51</c:v>
                </c:pt>
                <c:pt idx="379">
                  <c:v>51</c:v>
                </c:pt>
                <c:pt idx="380">
                  <c:v>50</c:v>
                </c:pt>
                <c:pt idx="381">
                  <c:v>49</c:v>
                </c:pt>
                <c:pt idx="382">
                  <c:v>49</c:v>
                </c:pt>
                <c:pt idx="383">
                  <c:v>49</c:v>
                </c:pt>
                <c:pt idx="384">
                  <c:v>50</c:v>
                </c:pt>
                <c:pt idx="385">
                  <c:v>50</c:v>
                </c:pt>
                <c:pt idx="386">
                  <c:v>50</c:v>
                </c:pt>
                <c:pt idx="387">
                  <c:v>50</c:v>
                </c:pt>
                <c:pt idx="388">
                  <c:v>49</c:v>
                </c:pt>
                <c:pt idx="389">
                  <c:v>49</c:v>
                </c:pt>
                <c:pt idx="390">
                  <c:v>49</c:v>
                </c:pt>
                <c:pt idx="391">
                  <c:v>50</c:v>
                </c:pt>
                <c:pt idx="392">
                  <c:v>49</c:v>
                </c:pt>
                <c:pt idx="393">
                  <c:v>49</c:v>
                </c:pt>
                <c:pt idx="394">
                  <c:v>48</c:v>
                </c:pt>
                <c:pt idx="395">
                  <c:v>48</c:v>
                </c:pt>
                <c:pt idx="396">
                  <c:v>47</c:v>
                </c:pt>
                <c:pt idx="397">
                  <c:v>47</c:v>
                </c:pt>
                <c:pt idx="398">
                  <c:v>48</c:v>
                </c:pt>
                <c:pt idx="399">
                  <c:v>49</c:v>
                </c:pt>
                <c:pt idx="400">
                  <c:v>50</c:v>
                </c:pt>
                <c:pt idx="401">
                  <c:v>51</c:v>
                </c:pt>
                <c:pt idx="402">
                  <c:v>50</c:v>
                </c:pt>
                <c:pt idx="403">
                  <c:v>51</c:v>
                </c:pt>
                <c:pt idx="404">
                  <c:v>52</c:v>
                </c:pt>
                <c:pt idx="405">
                  <c:v>51</c:v>
                </c:pt>
                <c:pt idx="406">
                  <c:v>51</c:v>
                </c:pt>
                <c:pt idx="407">
                  <c:v>51</c:v>
                </c:pt>
                <c:pt idx="408">
                  <c:v>50</c:v>
                </c:pt>
                <c:pt idx="409">
                  <c:v>50</c:v>
                </c:pt>
                <c:pt idx="410">
                  <c:v>50</c:v>
                </c:pt>
                <c:pt idx="411">
                  <c:v>51</c:v>
                </c:pt>
                <c:pt idx="412">
                  <c:v>51</c:v>
                </c:pt>
                <c:pt idx="413">
                  <c:v>50</c:v>
                </c:pt>
                <c:pt idx="414">
                  <c:v>49</c:v>
                </c:pt>
                <c:pt idx="415">
                  <c:v>49</c:v>
                </c:pt>
                <c:pt idx="416">
                  <c:v>48</c:v>
                </c:pt>
                <c:pt idx="417">
                  <c:v>48</c:v>
                </c:pt>
                <c:pt idx="418">
                  <c:v>48</c:v>
                </c:pt>
                <c:pt idx="419">
                  <c:v>50</c:v>
                </c:pt>
                <c:pt idx="420">
                  <c:v>50</c:v>
                </c:pt>
                <c:pt idx="421">
                  <c:v>51</c:v>
                </c:pt>
                <c:pt idx="422">
                  <c:v>51</c:v>
                </c:pt>
                <c:pt idx="423">
                  <c:v>51</c:v>
                </c:pt>
                <c:pt idx="424">
                  <c:v>50</c:v>
                </c:pt>
                <c:pt idx="425">
                  <c:v>49</c:v>
                </c:pt>
                <c:pt idx="426">
                  <c:v>49</c:v>
                </c:pt>
                <c:pt idx="427">
                  <c:v>48</c:v>
                </c:pt>
                <c:pt idx="428">
                  <c:v>48</c:v>
                </c:pt>
                <c:pt idx="429">
                  <c:v>48</c:v>
                </c:pt>
                <c:pt idx="430">
                  <c:v>48</c:v>
                </c:pt>
                <c:pt idx="431">
                  <c:v>47</c:v>
                </c:pt>
                <c:pt idx="432">
                  <c:v>48</c:v>
                </c:pt>
                <c:pt idx="433">
                  <c:v>48</c:v>
                </c:pt>
                <c:pt idx="434">
                  <c:v>47</c:v>
                </c:pt>
                <c:pt idx="435">
                  <c:v>47</c:v>
                </c:pt>
                <c:pt idx="436">
                  <c:v>47</c:v>
                </c:pt>
                <c:pt idx="437">
                  <c:v>48</c:v>
                </c:pt>
                <c:pt idx="438">
                  <c:v>49</c:v>
                </c:pt>
                <c:pt idx="439">
                  <c:v>49</c:v>
                </c:pt>
                <c:pt idx="440">
                  <c:v>50</c:v>
                </c:pt>
                <c:pt idx="441">
                  <c:v>50</c:v>
                </c:pt>
                <c:pt idx="442">
                  <c:v>50</c:v>
                </c:pt>
                <c:pt idx="443">
                  <c:v>49</c:v>
                </c:pt>
                <c:pt idx="444">
                  <c:v>49</c:v>
                </c:pt>
                <c:pt idx="445">
                  <c:v>50</c:v>
                </c:pt>
                <c:pt idx="446">
                  <c:v>50</c:v>
                </c:pt>
                <c:pt idx="447">
                  <c:v>51</c:v>
                </c:pt>
                <c:pt idx="448">
                  <c:v>51</c:v>
                </c:pt>
                <c:pt idx="449">
                  <c:v>51</c:v>
                </c:pt>
                <c:pt idx="450">
                  <c:v>50</c:v>
                </c:pt>
                <c:pt idx="451">
                  <c:v>51</c:v>
                </c:pt>
                <c:pt idx="452">
                  <c:v>50</c:v>
                </c:pt>
                <c:pt idx="453">
                  <c:v>50</c:v>
                </c:pt>
                <c:pt idx="454">
                  <c:v>50</c:v>
                </c:pt>
                <c:pt idx="455">
                  <c:v>51</c:v>
                </c:pt>
                <c:pt idx="456">
                  <c:v>51</c:v>
                </c:pt>
                <c:pt idx="457">
                  <c:v>49</c:v>
                </c:pt>
                <c:pt idx="458">
                  <c:v>48</c:v>
                </c:pt>
                <c:pt idx="459">
                  <c:v>48</c:v>
                </c:pt>
                <c:pt idx="460">
                  <c:v>48</c:v>
                </c:pt>
                <c:pt idx="461">
                  <c:v>49</c:v>
                </c:pt>
                <c:pt idx="462">
                  <c:v>50</c:v>
                </c:pt>
                <c:pt idx="463">
                  <c:v>49</c:v>
                </c:pt>
                <c:pt idx="464">
                  <c:v>49</c:v>
                </c:pt>
                <c:pt idx="465">
                  <c:v>49</c:v>
                </c:pt>
                <c:pt idx="466">
                  <c:v>49</c:v>
                </c:pt>
                <c:pt idx="467">
                  <c:v>48</c:v>
                </c:pt>
                <c:pt idx="468">
                  <c:v>49</c:v>
                </c:pt>
                <c:pt idx="469">
                  <c:v>50</c:v>
                </c:pt>
                <c:pt idx="470">
                  <c:v>51</c:v>
                </c:pt>
                <c:pt idx="471">
                  <c:v>51</c:v>
                </c:pt>
                <c:pt idx="472">
                  <c:v>50</c:v>
                </c:pt>
                <c:pt idx="473">
                  <c:v>48</c:v>
                </c:pt>
                <c:pt idx="474">
                  <c:v>48</c:v>
                </c:pt>
                <c:pt idx="475">
                  <c:v>48</c:v>
                </c:pt>
                <c:pt idx="476">
                  <c:v>47</c:v>
                </c:pt>
                <c:pt idx="477">
                  <c:v>47</c:v>
                </c:pt>
                <c:pt idx="478">
                  <c:v>48</c:v>
                </c:pt>
                <c:pt idx="479">
                  <c:v>47</c:v>
                </c:pt>
                <c:pt idx="480">
                  <c:v>48</c:v>
                </c:pt>
                <c:pt idx="481">
                  <c:v>48</c:v>
                </c:pt>
                <c:pt idx="482">
                  <c:v>48</c:v>
                </c:pt>
                <c:pt idx="483">
                  <c:v>49</c:v>
                </c:pt>
                <c:pt idx="484">
                  <c:v>50</c:v>
                </c:pt>
                <c:pt idx="485">
                  <c:v>50</c:v>
                </c:pt>
                <c:pt idx="486">
                  <c:v>50</c:v>
                </c:pt>
                <c:pt idx="487">
                  <c:v>49</c:v>
                </c:pt>
                <c:pt idx="488">
                  <c:v>48</c:v>
                </c:pt>
                <c:pt idx="489">
                  <c:v>48</c:v>
                </c:pt>
                <c:pt idx="490">
                  <c:v>47</c:v>
                </c:pt>
                <c:pt idx="491">
                  <c:v>49</c:v>
                </c:pt>
                <c:pt idx="492">
                  <c:v>49</c:v>
                </c:pt>
                <c:pt idx="493">
                  <c:v>49</c:v>
                </c:pt>
                <c:pt idx="494">
                  <c:v>48</c:v>
                </c:pt>
                <c:pt idx="495">
                  <c:v>47</c:v>
                </c:pt>
                <c:pt idx="496">
                  <c:v>47</c:v>
                </c:pt>
                <c:pt idx="497">
                  <c:v>47</c:v>
                </c:pt>
                <c:pt idx="498">
                  <c:v>48</c:v>
                </c:pt>
                <c:pt idx="499">
                  <c:v>49</c:v>
                </c:pt>
                <c:pt idx="500">
                  <c:v>200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0BF-4EE6-8075-56C2E565AE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849712"/>
        <c:axId val="133850272"/>
      </c:scatterChart>
      <c:valAx>
        <c:axId val="133849712"/>
        <c:scaling>
          <c:orientation val="minMax"/>
          <c:max val="400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r>
                  <a:rPr lang="en-US" sz="1200">
                    <a:solidFill>
                      <a:schemeClr val="tx1"/>
                    </a:solidFill>
                  </a:rPr>
                  <a:t>Time bins(ns)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 b="1" i="0" baseline="0">
                <a:solidFill>
                  <a:schemeClr val="tx1"/>
                </a:solidFill>
              </a:defRPr>
            </a:pPr>
            <a:endParaRPr lang="en-US"/>
          </a:p>
        </c:txPr>
        <c:crossAx val="133850272"/>
        <c:crosses val="autoZero"/>
        <c:crossBetween val="midCat"/>
      </c:valAx>
      <c:valAx>
        <c:axId val="133850272"/>
        <c:scaling>
          <c:orientation val="minMax"/>
          <c:max val="550"/>
          <c:min val="0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aseline="0">
                    <a:solidFill>
                      <a:schemeClr val="tx1"/>
                    </a:solidFill>
                  </a:defRPr>
                </a:pPr>
                <a:r>
                  <a:rPr lang="en-US" sz="1200" baseline="0">
                    <a:solidFill>
                      <a:schemeClr val="tx1"/>
                    </a:solidFill>
                  </a:rPr>
                  <a:t>Counts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200" b="1" i="0" baseline="0">
                <a:solidFill>
                  <a:schemeClr val="tx1"/>
                </a:solidFill>
              </a:defRPr>
            </a:pPr>
            <a:endParaRPr lang="en-US"/>
          </a:p>
        </c:txPr>
        <c:crossAx val="133849712"/>
        <c:crosses val="autoZero"/>
        <c:crossBetween val="midCat"/>
      </c:valAx>
      <c:spPr>
        <a:noFill/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73208498148093593"/>
          <c:y val="9.531259205304396E-2"/>
          <c:w val="0.20569153319895542"/>
          <c:h val="0.13257539354128375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AABA0A"/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99463-3B2E-1E4C-9DFE-DC4D437BF355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DEFA2-8D77-1241-86AB-910A8C055B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40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DEFA2-8D77-1241-86AB-910A8C055B8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26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DEFA2-8D77-1241-86AB-910A8C055B8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36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DEFA2-8D77-1241-86AB-910A8C055B8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2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DEFA2-8D77-1241-86AB-910A8C055B8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75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DEFA2-8D77-1241-86AB-910A8C055B8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87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DEFA2-8D77-1241-86AB-910A8C055B8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77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A12BB-2082-4D51-AD9E-11376E4ABC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13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A12BB-2082-4D51-AD9E-11376E4ABC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67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A12BB-2082-4D51-AD9E-11376E4ABC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25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A12BB-2082-4D51-AD9E-11376E4ABC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53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DEFA2-8D77-1241-86AB-910A8C055B8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45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DEFA2-8D77-1241-86AB-910A8C055B8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98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DEFA2-8D77-1241-86AB-910A8C055B8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81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DEFA2-8D77-1241-86AB-910A8C055B8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76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A12BB-2082-4D51-AD9E-11376E4ABC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19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DEFA2-8D77-1241-86AB-910A8C055B8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81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DEFA2-8D77-1241-86AB-910A8C055B8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36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DEFA2-8D77-1241-86AB-910A8C055B8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9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DEFA2-8D77-1241-86AB-910A8C055B8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82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860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://www.ivs3d.com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19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011" y="3286896"/>
            <a:ext cx="10363200" cy="93293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6411" y="4695567"/>
            <a:ext cx="8534400" cy="1379237"/>
          </a:xfrm>
        </p:spPr>
        <p:txBody>
          <a:bodyPr/>
          <a:lstStyle>
            <a:lvl1pPr marL="0" indent="0" algn="ctr">
              <a:buNone/>
              <a:defRPr b="0">
                <a:solidFill>
                  <a:srgbClr val="00B0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26" name="Picture 2" descr="http://www.ivs3d.com/graphics/clear.gif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3" y="-304800"/>
            <a:ext cx="2921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54075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54075"/>
            <a:ext cx="6815667" cy="52720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016126"/>
            <a:ext cx="4011084" cy="41100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400"/>
            <a:ext cx="73152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38201"/>
            <a:ext cx="10972800" cy="5287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100584"/>
            <a:ext cx="95504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813" y="6324600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-813" y="6303798"/>
            <a:ext cx="12192000" cy="158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-813" y="557784"/>
            <a:ext cx="12192000" cy="158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0113108" y="6361212"/>
            <a:ext cx="1960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dirty="0">
                <a:solidFill>
                  <a:srgbClr val="00B0F0"/>
                </a:solidFill>
              </a:rPr>
              <a:t>April 2017</a:t>
            </a:r>
            <a:endParaRPr lang="en-US" sz="1400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1212"/>
            <a:ext cx="1775813" cy="3551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</p:sldLayoutIdLst>
  <p:txStyles>
    <p:titleStyle>
      <a:lvl1pPr algn="r" defTabSz="457200" rtl="0" eaLnBrk="1" latinLnBrk="0" hangingPunct="1">
        <a:spcBef>
          <a:spcPct val="0"/>
        </a:spcBef>
        <a:buNone/>
        <a:defRPr sz="3200" b="0" kern="1200" cap="small">
          <a:solidFill>
            <a:srgbClr val="00B0F0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389EE2"/>
        </a:buClr>
        <a:buFont typeface="Calibri" pitchFamily="34" charset="0"/>
        <a:buChar char="+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389EE2"/>
        </a:buClr>
        <a:buFont typeface="Calibri" pitchFamily="34" charset="0"/>
        <a:buChar char="+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389EE2"/>
        </a:buClr>
        <a:buFont typeface="Calibri" pitchFamily="34" charset="0"/>
        <a:buChar char="+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389EE2"/>
        </a:buClr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389EE2"/>
        </a:buClr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7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14003" y="4092579"/>
            <a:ext cx="10363200" cy="105421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 to Bathymetric Lidar: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Sensors, Capabilities, and Limitations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786411" y="5494351"/>
            <a:ext cx="8534400" cy="637028"/>
          </a:xfrm>
        </p:spPr>
        <p:txBody>
          <a:bodyPr/>
          <a:lstStyle/>
          <a:p>
            <a:r>
              <a:rPr lang="en-US" dirty="0"/>
              <a:t>Carol Lockhart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3" y="-1"/>
            <a:ext cx="12192793" cy="390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17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Comparisons – Scan Pattern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351" y="911475"/>
            <a:ext cx="3907631" cy="92850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Line Scanning</a:t>
            </a:r>
          </a:p>
          <a:p>
            <a:pPr marL="0" indent="0" algn="ctr">
              <a:buNone/>
            </a:pPr>
            <a:r>
              <a:rPr lang="en-US" sz="2600" i="1" dirty="0">
                <a:solidFill>
                  <a:srgbClr val="389EE2"/>
                </a:solidFill>
              </a:rPr>
              <a:t>	e.g. LADS Mk III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34388" y="958255"/>
            <a:ext cx="4024582" cy="9171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500" dirty="0"/>
              <a:t>Arc Scanning</a:t>
            </a:r>
          </a:p>
          <a:p>
            <a:pPr marL="0" indent="0" algn="ctr">
              <a:buNone/>
            </a:pPr>
            <a:r>
              <a:rPr lang="en-US" sz="2600" i="1" dirty="0">
                <a:solidFill>
                  <a:srgbClr val="389EE2"/>
                </a:solidFill>
              </a:rPr>
              <a:t>	e.g. SHOALS, </a:t>
            </a:r>
            <a:r>
              <a:rPr lang="en-US" sz="2600" i="1" dirty="0" err="1">
                <a:solidFill>
                  <a:srgbClr val="389EE2"/>
                </a:solidFill>
              </a:rPr>
              <a:t>Riegl</a:t>
            </a:r>
            <a:r>
              <a:rPr lang="en-US" sz="2600" i="1" dirty="0">
                <a:solidFill>
                  <a:srgbClr val="389EE2"/>
                </a:solidFill>
              </a:rPr>
              <a:t> VQ-820-G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253025" y="958255"/>
            <a:ext cx="3588619" cy="11165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Elliptical Scanning</a:t>
            </a:r>
          </a:p>
          <a:p>
            <a:pPr marL="0" indent="0" algn="ctr">
              <a:buNone/>
            </a:pPr>
            <a:r>
              <a:rPr lang="en-US" sz="2600" i="1" dirty="0">
                <a:solidFill>
                  <a:srgbClr val="389EE2"/>
                </a:solidFill>
              </a:rPr>
              <a:t>e.g. CZMIL, </a:t>
            </a:r>
            <a:r>
              <a:rPr lang="en-US" sz="2600" i="1" dirty="0" err="1">
                <a:solidFill>
                  <a:srgbClr val="389EE2"/>
                </a:solidFill>
              </a:rPr>
              <a:t>Chiroptera</a:t>
            </a:r>
            <a:r>
              <a:rPr lang="en-US" sz="2600" i="1" dirty="0">
                <a:solidFill>
                  <a:srgbClr val="389EE2"/>
                </a:solidFill>
              </a:rPr>
              <a:t>, </a:t>
            </a:r>
          </a:p>
          <a:p>
            <a:pPr marL="0" indent="0" algn="ctr">
              <a:buNone/>
            </a:pPr>
            <a:r>
              <a:rPr lang="en-US" sz="2600" i="1" dirty="0" err="1">
                <a:solidFill>
                  <a:srgbClr val="389EE2"/>
                </a:solidFill>
              </a:rPr>
              <a:t>Riegl</a:t>
            </a:r>
            <a:r>
              <a:rPr lang="en-US" sz="2600" i="1" dirty="0">
                <a:solidFill>
                  <a:srgbClr val="389EE2"/>
                </a:solidFill>
              </a:rPr>
              <a:t> VQ-880-G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0135" y="2795720"/>
            <a:ext cx="3006725" cy="2003425"/>
            <a:chOff x="650440" y="2651554"/>
            <a:chExt cx="3006725" cy="2003425"/>
          </a:xfrm>
        </p:grpSpPr>
        <p:grpSp>
          <p:nvGrpSpPr>
            <p:cNvPr id="7" name="Group 909"/>
            <p:cNvGrpSpPr>
              <a:grpSpLocks/>
            </p:cNvGrpSpPr>
            <p:nvPr/>
          </p:nvGrpSpPr>
          <p:grpSpPr bwMode="auto">
            <a:xfrm>
              <a:off x="650440" y="2735692"/>
              <a:ext cx="3006725" cy="1809750"/>
              <a:chOff x="914413" y="2956918"/>
              <a:chExt cx="3006708" cy="1809903"/>
            </a:xfrm>
          </p:grpSpPr>
          <p:grpSp>
            <p:nvGrpSpPr>
              <p:cNvPr id="126" name="Group 289"/>
              <p:cNvGrpSpPr>
                <a:grpSpLocks/>
              </p:cNvGrpSpPr>
              <p:nvPr/>
            </p:nvGrpSpPr>
            <p:grpSpPr bwMode="auto">
              <a:xfrm rot="274569">
                <a:off x="914413" y="2956918"/>
                <a:ext cx="2967723" cy="250463"/>
                <a:chOff x="914413" y="2627295"/>
                <a:chExt cx="2967723" cy="250463"/>
              </a:xfrm>
            </p:grpSpPr>
            <p:sp>
              <p:nvSpPr>
                <p:cNvPr id="202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916111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203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1069284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4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1238632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205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1434335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1656846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207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1905712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2149489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209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2398353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0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3633550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211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3480377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3311029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213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3115326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4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2892815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215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2643949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7" name="Group 290"/>
              <p:cNvGrpSpPr>
                <a:grpSpLocks/>
              </p:cNvGrpSpPr>
              <p:nvPr/>
            </p:nvGrpSpPr>
            <p:grpSpPr bwMode="auto">
              <a:xfrm rot="-481943">
                <a:off x="928590" y="3258171"/>
                <a:ext cx="2967723" cy="250463"/>
                <a:chOff x="914413" y="2627295"/>
                <a:chExt cx="2967723" cy="250463"/>
              </a:xfrm>
            </p:grpSpPr>
            <p:sp>
              <p:nvSpPr>
                <p:cNvPr id="188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916111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89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1069284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0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1238632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91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1434335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2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1656846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93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1905712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2149489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95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2398353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3633550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97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3480377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8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3311029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99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3115326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0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2892815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201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2643949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8" name="Group 305"/>
              <p:cNvGrpSpPr>
                <a:grpSpLocks/>
              </p:cNvGrpSpPr>
              <p:nvPr/>
            </p:nvGrpSpPr>
            <p:grpSpPr bwMode="auto">
              <a:xfrm rot="274569">
                <a:off x="917953" y="3587772"/>
                <a:ext cx="2967723" cy="250463"/>
                <a:chOff x="914413" y="2627295"/>
                <a:chExt cx="2967723" cy="250463"/>
              </a:xfrm>
            </p:grpSpPr>
            <p:sp>
              <p:nvSpPr>
                <p:cNvPr id="174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916111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75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1069284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1238632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77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1434335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1656846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79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1905712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0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2149489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81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2398353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3633550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83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3480377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3311029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85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3115326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2892815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87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2643949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9" name="Group 320"/>
              <p:cNvGrpSpPr>
                <a:grpSpLocks/>
              </p:cNvGrpSpPr>
              <p:nvPr/>
            </p:nvGrpSpPr>
            <p:grpSpPr bwMode="auto">
              <a:xfrm rot="-481943">
                <a:off x="932130" y="3889025"/>
                <a:ext cx="2967723" cy="250463"/>
                <a:chOff x="914413" y="2627295"/>
                <a:chExt cx="2967723" cy="250463"/>
              </a:xfrm>
            </p:grpSpPr>
            <p:sp>
              <p:nvSpPr>
                <p:cNvPr id="160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916111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61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1069284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2" name="Oval 161"/>
                <p:cNvSpPr>
                  <a:spLocks noChangeArrowheads="1"/>
                </p:cNvSpPr>
                <p:nvPr/>
              </p:nvSpPr>
              <p:spPr bwMode="auto">
                <a:xfrm rot="-4969950">
                  <a:off x="1238632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63" name="Oval 162"/>
                <p:cNvSpPr>
                  <a:spLocks noChangeArrowheads="1"/>
                </p:cNvSpPr>
                <p:nvPr/>
              </p:nvSpPr>
              <p:spPr bwMode="auto">
                <a:xfrm rot="-4969950">
                  <a:off x="1434335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1656846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65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1905712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2149489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67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2398353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8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3633550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69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3480377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0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3311029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71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3115326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2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2892815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73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2643949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0" name="Group 335"/>
              <p:cNvGrpSpPr>
                <a:grpSpLocks/>
              </p:cNvGrpSpPr>
              <p:nvPr/>
            </p:nvGrpSpPr>
            <p:grpSpPr bwMode="auto">
              <a:xfrm rot="274569">
                <a:off x="939221" y="4215105"/>
                <a:ext cx="2967723" cy="250463"/>
                <a:chOff x="914413" y="2627295"/>
                <a:chExt cx="2967723" cy="250463"/>
              </a:xfrm>
            </p:grpSpPr>
            <p:sp>
              <p:nvSpPr>
                <p:cNvPr id="146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916111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47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1069284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8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1238632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49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1434335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0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1656846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51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1905712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2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2149489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53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2398353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3633550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55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3480377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3311029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57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3115326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2892815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59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2643949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1" name="Group 350"/>
              <p:cNvGrpSpPr>
                <a:grpSpLocks/>
              </p:cNvGrpSpPr>
              <p:nvPr/>
            </p:nvGrpSpPr>
            <p:grpSpPr bwMode="auto">
              <a:xfrm rot="-481943">
                <a:off x="953398" y="4516358"/>
                <a:ext cx="2967723" cy="250463"/>
                <a:chOff x="914413" y="2627295"/>
                <a:chExt cx="2967723" cy="250463"/>
              </a:xfrm>
            </p:grpSpPr>
            <p:sp>
              <p:nvSpPr>
                <p:cNvPr id="132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916111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33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1069284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1238632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35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1434335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6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1656846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37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1905712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8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2149489" y="2625597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39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2398353" y="2627295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0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3633550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41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3480377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3311029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43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3115326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2892815" y="262917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45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2643949" y="263087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" name="Group 566"/>
            <p:cNvGrpSpPr>
              <a:grpSpLocks/>
            </p:cNvGrpSpPr>
            <p:nvPr/>
          </p:nvGrpSpPr>
          <p:grpSpPr bwMode="auto">
            <a:xfrm>
              <a:off x="764740" y="2651554"/>
              <a:ext cx="2773363" cy="2003425"/>
              <a:chOff x="4218157" y="2872961"/>
              <a:chExt cx="2773307" cy="2003714"/>
            </a:xfrm>
          </p:grpSpPr>
          <p:grpSp>
            <p:nvGrpSpPr>
              <p:cNvPr id="9" name="Group 487"/>
              <p:cNvGrpSpPr>
                <a:grpSpLocks/>
              </p:cNvGrpSpPr>
              <p:nvPr/>
            </p:nvGrpSpPr>
            <p:grpSpPr bwMode="auto">
              <a:xfrm>
                <a:off x="4218157" y="2872961"/>
                <a:ext cx="2748497" cy="745529"/>
                <a:chOff x="4218157" y="2872961"/>
                <a:chExt cx="2748497" cy="745529"/>
              </a:xfrm>
            </p:grpSpPr>
            <p:grpSp>
              <p:nvGrpSpPr>
                <p:cNvPr id="88" name="Group 467"/>
                <p:cNvGrpSpPr>
                  <a:grpSpLocks/>
                </p:cNvGrpSpPr>
                <p:nvPr/>
              </p:nvGrpSpPr>
              <p:grpSpPr bwMode="auto">
                <a:xfrm>
                  <a:off x="4225252" y="3188420"/>
                  <a:ext cx="2741402" cy="430070"/>
                  <a:chOff x="5415965" y="4581285"/>
                  <a:chExt cx="2741402" cy="430070"/>
                </a:xfrm>
              </p:grpSpPr>
              <p:grpSp>
                <p:nvGrpSpPr>
                  <p:cNvPr id="108" name="Group 457"/>
                  <p:cNvGrpSpPr>
                    <a:grpSpLocks/>
                  </p:cNvGrpSpPr>
                  <p:nvPr/>
                </p:nvGrpSpPr>
                <p:grpSpPr bwMode="auto">
                  <a:xfrm>
                    <a:off x="5415965" y="4758491"/>
                    <a:ext cx="1515117" cy="252864"/>
                    <a:chOff x="5341534" y="4843555"/>
                    <a:chExt cx="1515117" cy="252864"/>
                  </a:xfrm>
                </p:grpSpPr>
                <p:sp>
                  <p:nvSpPr>
                    <p:cNvPr id="118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341534" y="5050699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119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494902" y="502927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660891" y="5005632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121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856371" y="497826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075002" y="4947194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123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323124" y="4912393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562811" y="4878356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5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810931" y="4843555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9" name="Group 458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642250" y="4581285"/>
                    <a:ext cx="1515117" cy="252864"/>
                    <a:chOff x="5341534" y="4843555"/>
                    <a:chExt cx="1515117" cy="252864"/>
                  </a:xfrm>
                </p:grpSpPr>
                <p:sp>
                  <p:nvSpPr>
                    <p:cNvPr id="110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341534" y="5050699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111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494902" y="502927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660891" y="5005632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113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856371" y="497826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075002" y="4947194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115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323124" y="4912393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562811" y="4878356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7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810931" y="4843555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9" name="Group 468"/>
                <p:cNvGrpSpPr>
                  <a:grpSpLocks/>
                </p:cNvGrpSpPr>
                <p:nvPr/>
              </p:nvGrpSpPr>
              <p:grpSpPr bwMode="auto">
                <a:xfrm rot="21420000" flipH="1">
                  <a:off x="4218157" y="2872961"/>
                  <a:ext cx="2741402" cy="430070"/>
                  <a:chOff x="5415965" y="4581285"/>
                  <a:chExt cx="2741402" cy="430070"/>
                </a:xfrm>
              </p:grpSpPr>
              <p:grpSp>
                <p:nvGrpSpPr>
                  <p:cNvPr id="90" name="Group 457"/>
                  <p:cNvGrpSpPr>
                    <a:grpSpLocks/>
                  </p:cNvGrpSpPr>
                  <p:nvPr/>
                </p:nvGrpSpPr>
                <p:grpSpPr bwMode="auto">
                  <a:xfrm>
                    <a:off x="5415965" y="4758491"/>
                    <a:ext cx="1515117" cy="252864"/>
                    <a:chOff x="5341534" y="4843555"/>
                    <a:chExt cx="1515117" cy="252864"/>
                  </a:xfrm>
                </p:grpSpPr>
                <p:sp>
                  <p:nvSpPr>
                    <p:cNvPr id="100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341534" y="5050699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101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494902" y="502927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660891" y="5005632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103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856371" y="497826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075002" y="4947194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105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323124" y="4912393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562811" y="4878356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7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810931" y="4843555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1" name="Group 458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642250" y="4581285"/>
                    <a:ext cx="1515117" cy="252864"/>
                    <a:chOff x="5341534" y="4843555"/>
                    <a:chExt cx="1515117" cy="252864"/>
                  </a:xfrm>
                </p:grpSpPr>
                <p:sp>
                  <p:nvSpPr>
                    <p:cNvPr id="92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341534" y="5050699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93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494902" y="502927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660891" y="5005632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95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856371" y="497826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075002" y="4947194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97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323124" y="4912393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562811" y="4878356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810931" y="4843555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0" name="Group 488"/>
              <p:cNvGrpSpPr>
                <a:grpSpLocks/>
              </p:cNvGrpSpPr>
              <p:nvPr/>
            </p:nvGrpSpPr>
            <p:grpSpPr bwMode="auto">
              <a:xfrm>
                <a:off x="4232335" y="3503825"/>
                <a:ext cx="2748497" cy="745529"/>
                <a:chOff x="4218157" y="2872961"/>
                <a:chExt cx="2748497" cy="745529"/>
              </a:xfrm>
            </p:grpSpPr>
            <p:grpSp>
              <p:nvGrpSpPr>
                <p:cNvPr id="50" name="Group 467"/>
                <p:cNvGrpSpPr>
                  <a:grpSpLocks/>
                </p:cNvGrpSpPr>
                <p:nvPr/>
              </p:nvGrpSpPr>
              <p:grpSpPr bwMode="auto">
                <a:xfrm>
                  <a:off x="4225252" y="3188420"/>
                  <a:ext cx="2741402" cy="430070"/>
                  <a:chOff x="5415965" y="4581285"/>
                  <a:chExt cx="2741402" cy="430070"/>
                </a:xfrm>
              </p:grpSpPr>
              <p:grpSp>
                <p:nvGrpSpPr>
                  <p:cNvPr id="70" name="Group 457"/>
                  <p:cNvGrpSpPr>
                    <a:grpSpLocks/>
                  </p:cNvGrpSpPr>
                  <p:nvPr/>
                </p:nvGrpSpPr>
                <p:grpSpPr bwMode="auto">
                  <a:xfrm>
                    <a:off x="5415965" y="4758491"/>
                    <a:ext cx="1515117" cy="252864"/>
                    <a:chOff x="5341534" y="4843555"/>
                    <a:chExt cx="1515117" cy="252864"/>
                  </a:xfrm>
                </p:grpSpPr>
                <p:sp>
                  <p:nvSpPr>
                    <p:cNvPr id="80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341534" y="5050699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81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494902" y="502927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660891" y="5005632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83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856371" y="497826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075002" y="4947194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85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323124" y="4912393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562811" y="4878356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810931" y="4843555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1" name="Group 458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642250" y="4581285"/>
                    <a:ext cx="1515117" cy="252864"/>
                    <a:chOff x="5341534" y="4843555"/>
                    <a:chExt cx="1515117" cy="252864"/>
                  </a:xfrm>
                </p:grpSpPr>
                <p:sp>
                  <p:nvSpPr>
                    <p:cNvPr id="72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341534" y="5050699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73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494902" y="502927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660891" y="5005632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75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856371" y="497826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075002" y="4947194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77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323124" y="4912393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562811" y="4878356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810931" y="4843555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1" name="Group 468"/>
                <p:cNvGrpSpPr>
                  <a:grpSpLocks/>
                </p:cNvGrpSpPr>
                <p:nvPr/>
              </p:nvGrpSpPr>
              <p:grpSpPr bwMode="auto">
                <a:xfrm rot="21420000" flipH="1">
                  <a:off x="4218157" y="2872961"/>
                  <a:ext cx="2741402" cy="430070"/>
                  <a:chOff x="5415965" y="4581285"/>
                  <a:chExt cx="2741402" cy="430070"/>
                </a:xfrm>
              </p:grpSpPr>
              <p:grpSp>
                <p:nvGrpSpPr>
                  <p:cNvPr id="52" name="Group 457"/>
                  <p:cNvGrpSpPr>
                    <a:grpSpLocks/>
                  </p:cNvGrpSpPr>
                  <p:nvPr/>
                </p:nvGrpSpPr>
                <p:grpSpPr bwMode="auto">
                  <a:xfrm>
                    <a:off x="5415965" y="4758491"/>
                    <a:ext cx="1515117" cy="252864"/>
                    <a:chOff x="5341534" y="4843555"/>
                    <a:chExt cx="1515117" cy="252864"/>
                  </a:xfrm>
                </p:grpSpPr>
                <p:sp>
                  <p:nvSpPr>
                    <p:cNvPr id="62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341534" y="5050699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63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494902" y="502927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660891" y="5005632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65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856371" y="497826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075002" y="4947194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67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323124" y="4912393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562811" y="4878356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810931" y="4843555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3" name="Group 458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642250" y="4581285"/>
                    <a:ext cx="1515117" cy="252864"/>
                    <a:chOff x="5341534" y="4843555"/>
                    <a:chExt cx="1515117" cy="252864"/>
                  </a:xfrm>
                </p:grpSpPr>
                <p:sp>
                  <p:nvSpPr>
                    <p:cNvPr id="54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341534" y="5050699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55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494902" y="502927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660891" y="5005632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57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856371" y="497826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075002" y="4947194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59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323124" y="4912393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562811" y="4878356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810931" y="4843555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" name="Group 527"/>
              <p:cNvGrpSpPr>
                <a:grpSpLocks/>
              </p:cNvGrpSpPr>
              <p:nvPr/>
            </p:nvGrpSpPr>
            <p:grpSpPr bwMode="auto">
              <a:xfrm>
                <a:off x="4242967" y="4131146"/>
                <a:ext cx="2748497" cy="745529"/>
                <a:chOff x="4218157" y="2872961"/>
                <a:chExt cx="2748497" cy="745529"/>
              </a:xfrm>
            </p:grpSpPr>
            <p:grpSp>
              <p:nvGrpSpPr>
                <p:cNvPr id="12" name="Group 467"/>
                <p:cNvGrpSpPr>
                  <a:grpSpLocks/>
                </p:cNvGrpSpPr>
                <p:nvPr/>
              </p:nvGrpSpPr>
              <p:grpSpPr bwMode="auto">
                <a:xfrm>
                  <a:off x="4225252" y="3188420"/>
                  <a:ext cx="2741402" cy="430070"/>
                  <a:chOff x="5415965" y="4581285"/>
                  <a:chExt cx="2741402" cy="430070"/>
                </a:xfrm>
              </p:grpSpPr>
              <p:grpSp>
                <p:nvGrpSpPr>
                  <p:cNvPr id="32" name="Group 457"/>
                  <p:cNvGrpSpPr>
                    <a:grpSpLocks/>
                  </p:cNvGrpSpPr>
                  <p:nvPr/>
                </p:nvGrpSpPr>
                <p:grpSpPr bwMode="auto">
                  <a:xfrm>
                    <a:off x="5415965" y="4758491"/>
                    <a:ext cx="1515117" cy="252864"/>
                    <a:chOff x="5341534" y="4843555"/>
                    <a:chExt cx="1515117" cy="252864"/>
                  </a:xfrm>
                </p:grpSpPr>
                <p:sp>
                  <p:nvSpPr>
                    <p:cNvPr id="42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341534" y="5050699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43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494902" y="502927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660891" y="5005632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45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856371" y="497826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075002" y="4947194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47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323124" y="4912393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562811" y="4878356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810931" y="4843555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3" name="Group 458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642250" y="4581285"/>
                    <a:ext cx="1515117" cy="252864"/>
                    <a:chOff x="5341534" y="4843555"/>
                    <a:chExt cx="1515117" cy="252864"/>
                  </a:xfrm>
                </p:grpSpPr>
                <p:sp>
                  <p:nvSpPr>
                    <p:cNvPr id="34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341534" y="5050699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35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494902" y="502927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660891" y="5005632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37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856371" y="497826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075002" y="4947194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39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323124" y="4912393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562811" y="4878356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810931" y="4843555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" name="Group 468"/>
                <p:cNvGrpSpPr>
                  <a:grpSpLocks/>
                </p:cNvGrpSpPr>
                <p:nvPr/>
              </p:nvGrpSpPr>
              <p:grpSpPr bwMode="auto">
                <a:xfrm rot="21420000" flipH="1">
                  <a:off x="4218157" y="2872961"/>
                  <a:ext cx="2741402" cy="430070"/>
                  <a:chOff x="5415965" y="4581285"/>
                  <a:chExt cx="2741402" cy="430070"/>
                </a:xfrm>
              </p:grpSpPr>
              <p:grpSp>
                <p:nvGrpSpPr>
                  <p:cNvPr id="14" name="Group 457"/>
                  <p:cNvGrpSpPr>
                    <a:grpSpLocks/>
                  </p:cNvGrpSpPr>
                  <p:nvPr/>
                </p:nvGrpSpPr>
                <p:grpSpPr bwMode="auto">
                  <a:xfrm>
                    <a:off x="5415965" y="4758491"/>
                    <a:ext cx="1515117" cy="252864"/>
                    <a:chOff x="5341534" y="4843555"/>
                    <a:chExt cx="1515117" cy="252864"/>
                  </a:xfrm>
                </p:grpSpPr>
                <p:sp>
                  <p:nvSpPr>
                    <p:cNvPr id="24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341534" y="5050699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5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494902" y="502927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660891" y="5005632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7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856371" y="497826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075002" y="4947194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9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323124" y="4912393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562811" y="4878356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810931" y="4843555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" name="Group 458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642250" y="4581285"/>
                    <a:ext cx="1515117" cy="252864"/>
                    <a:chOff x="5341534" y="4843555"/>
                    <a:chExt cx="1515117" cy="252864"/>
                  </a:xfrm>
                </p:grpSpPr>
                <p:sp>
                  <p:nvSpPr>
                    <p:cNvPr id="16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341534" y="5050699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17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494902" y="502927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660891" y="5005632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19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5856371" y="4978260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075002" y="4947194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1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323124" y="4912393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" name="Oval 45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562811" y="4878356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" name="Oval 46"/>
                    <p:cNvSpPr>
                      <a:spLocks noChangeArrowheads="1"/>
                    </p:cNvSpPr>
                    <p:nvPr/>
                  </p:nvSpPr>
                  <p:spPr bwMode="auto">
                    <a:xfrm rot="-5451893">
                      <a:off x="6810931" y="4843555"/>
                      <a:ext cx="45720" cy="4572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217" name="Group 216"/>
          <p:cNvGrpSpPr/>
          <p:nvPr/>
        </p:nvGrpSpPr>
        <p:grpSpPr>
          <a:xfrm>
            <a:off x="4700034" y="2425490"/>
            <a:ext cx="2974975" cy="2517775"/>
            <a:chOff x="4888103" y="2836221"/>
            <a:chExt cx="2974975" cy="2517775"/>
          </a:xfrm>
        </p:grpSpPr>
        <p:grpSp>
          <p:nvGrpSpPr>
            <p:cNvPr id="218" name="Group 911"/>
            <p:cNvGrpSpPr>
              <a:grpSpLocks/>
            </p:cNvGrpSpPr>
            <p:nvPr/>
          </p:nvGrpSpPr>
          <p:grpSpPr bwMode="auto">
            <a:xfrm>
              <a:off x="4888103" y="2836221"/>
              <a:ext cx="2974975" cy="2513013"/>
              <a:chOff x="5259588" y="2645027"/>
              <a:chExt cx="2974348" cy="2512567"/>
            </a:xfrm>
          </p:grpSpPr>
          <p:grpSp>
            <p:nvGrpSpPr>
              <p:cNvPr id="324" name="Group 684"/>
              <p:cNvGrpSpPr>
                <a:grpSpLocks/>
              </p:cNvGrpSpPr>
              <p:nvPr/>
            </p:nvGrpSpPr>
            <p:grpSpPr bwMode="auto">
              <a:xfrm rot="227844">
                <a:off x="5342601" y="3331972"/>
                <a:ext cx="2882659" cy="1133002"/>
                <a:chOff x="5259588" y="2985283"/>
                <a:chExt cx="2882659" cy="1133002"/>
              </a:xfrm>
            </p:grpSpPr>
            <p:sp>
              <p:nvSpPr>
                <p:cNvPr id="416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5261286" y="3834225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417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5371927" y="3612630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8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5541275" y="3419538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419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5736978" y="3251108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5959489" y="3121814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421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6208355" y="3059714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" name="Oval 45"/>
                <p:cNvSpPr>
                  <a:spLocks noChangeArrowheads="1"/>
                </p:cNvSpPr>
                <p:nvPr/>
              </p:nvSpPr>
              <p:spPr bwMode="auto">
                <a:xfrm rot="-4969950">
                  <a:off x="6452132" y="2983585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423" name="Oval 46"/>
                <p:cNvSpPr>
                  <a:spLocks noChangeArrowheads="1"/>
                </p:cNvSpPr>
                <p:nvPr/>
              </p:nvSpPr>
              <p:spPr bwMode="auto">
                <a:xfrm rot="-4969950">
                  <a:off x="6700996" y="2985283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7893661" y="3869699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425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7783020" y="3637471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6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7613672" y="3444379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427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7417969" y="3275949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8" name="Oval 45"/>
                <p:cNvSpPr>
                  <a:spLocks noChangeArrowheads="1"/>
                </p:cNvSpPr>
                <p:nvPr/>
              </p:nvSpPr>
              <p:spPr bwMode="auto">
                <a:xfrm rot="5830050">
                  <a:off x="7195458" y="3136022"/>
                  <a:ext cx="246888" cy="250284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429" name="Oval 46"/>
                <p:cNvSpPr>
                  <a:spLocks noChangeArrowheads="1"/>
                </p:cNvSpPr>
                <p:nvPr/>
              </p:nvSpPr>
              <p:spPr bwMode="auto">
                <a:xfrm rot="5830050">
                  <a:off x="6946592" y="3063289"/>
                  <a:ext cx="246888" cy="246888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5" name="Group 910"/>
              <p:cNvGrpSpPr>
                <a:grpSpLocks/>
              </p:cNvGrpSpPr>
              <p:nvPr/>
            </p:nvGrpSpPr>
            <p:grpSpPr bwMode="auto">
              <a:xfrm>
                <a:off x="5259588" y="2645027"/>
                <a:ext cx="2974348" cy="2512567"/>
                <a:chOff x="5259588" y="2645027"/>
                <a:chExt cx="2974348" cy="2512567"/>
              </a:xfrm>
            </p:grpSpPr>
            <p:grpSp>
              <p:nvGrpSpPr>
                <p:cNvPr id="326" name="Group 567"/>
                <p:cNvGrpSpPr>
                  <a:grpSpLocks/>
                </p:cNvGrpSpPr>
                <p:nvPr/>
              </p:nvGrpSpPr>
              <p:grpSpPr bwMode="auto">
                <a:xfrm rot="-381579">
                  <a:off x="5259588" y="2645027"/>
                  <a:ext cx="2882659" cy="1133002"/>
                  <a:chOff x="5259588" y="2985283"/>
                  <a:chExt cx="2882659" cy="1133002"/>
                </a:xfrm>
              </p:grpSpPr>
              <p:sp>
                <p:nvSpPr>
                  <p:cNvPr id="402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261286" y="3834225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403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371927" y="3612630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4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541275" y="3419538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405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736978" y="3251108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6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959489" y="3121814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407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208355" y="3059714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8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452132" y="2983585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409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700996" y="2985283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0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893661" y="3869699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411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783020" y="3637471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2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613672" y="3444379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413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417969" y="3275949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4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195458" y="3136022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415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6946592" y="3063289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7" name="Group 568"/>
                <p:cNvGrpSpPr>
                  <a:grpSpLocks/>
                </p:cNvGrpSpPr>
                <p:nvPr/>
              </p:nvGrpSpPr>
              <p:grpSpPr bwMode="auto">
                <a:xfrm rot="227844">
                  <a:off x="5337557" y="2871858"/>
                  <a:ext cx="2882659" cy="1133002"/>
                  <a:chOff x="5259588" y="2985283"/>
                  <a:chExt cx="2882659" cy="1133002"/>
                </a:xfrm>
              </p:grpSpPr>
              <p:sp>
                <p:nvSpPr>
                  <p:cNvPr id="388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261286" y="3834225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89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371927" y="3612630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0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541275" y="3419538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91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736978" y="3251108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2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959489" y="3121814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93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208355" y="3059714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4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452132" y="2983585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95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700996" y="2985283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6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893661" y="3869699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97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783020" y="3637471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8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613672" y="3444379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99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417969" y="3275949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0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195458" y="3136022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401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6946592" y="3063289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8" name="Group 669"/>
                <p:cNvGrpSpPr>
                  <a:grpSpLocks/>
                </p:cNvGrpSpPr>
                <p:nvPr/>
              </p:nvGrpSpPr>
              <p:grpSpPr bwMode="auto">
                <a:xfrm rot="-381579">
                  <a:off x="5264632" y="3105141"/>
                  <a:ext cx="2882659" cy="1133002"/>
                  <a:chOff x="5259588" y="2985283"/>
                  <a:chExt cx="2882659" cy="1133002"/>
                </a:xfrm>
              </p:grpSpPr>
              <p:sp>
                <p:nvSpPr>
                  <p:cNvPr id="374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261286" y="3834225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75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371927" y="3612630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6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541275" y="3419538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77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736978" y="3251108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8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959489" y="3121814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79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208355" y="3059714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0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452132" y="2983585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81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700996" y="2985283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2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893661" y="3869699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83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783020" y="3637471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4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613672" y="3444379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85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417969" y="3275949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6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195458" y="3136022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87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6946592" y="3063289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9" name="Group 789"/>
                <p:cNvGrpSpPr>
                  <a:grpSpLocks/>
                </p:cNvGrpSpPr>
                <p:nvPr/>
              </p:nvGrpSpPr>
              <p:grpSpPr bwMode="auto">
                <a:xfrm rot="-381579">
                  <a:off x="5273308" y="3564478"/>
                  <a:ext cx="2882659" cy="1133002"/>
                  <a:chOff x="5259588" y="2985283"/>
                  <a:chExt cx="2882659" cy="1133002"/>
                </a:xfrm>
              </p:grpSpPr>
              <p:sp>
                <p:nvSpPr>
                  <p:cNvPr id="360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261286" y="3834225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61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371927" y="3612630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2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541275" y="3419538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63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736978" y="3251108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4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959489" y="3121814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65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208355" y="3059714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6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452132" y="2983585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67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700996" y="2985283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8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893661" y="3869699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69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783020" y="3637471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0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613672" y="3444379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71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417969" y="3275949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2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195458" y="3136022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73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6946592" y="3063289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30" name="Group 804"/>
                <p:cNvGrpSpPr>
                  <a:grpSpLocks/>
                </p:cNvGrpSpPr>
                <p:nvPr/>
              </p:nvGrpSpPr>
              <p:grpSpPr bwMode="auto">
                <a:xfrm rot="227844">
                  <a:off x="5351277" y="3791309"/>
                  <a:ext cx="2882659" cy="1133002"/>
                  <a:chOff x="5259588" y="2985283"/>
                  <a:chExt cx="2882659" cy="1133002"/>
                </a:xfrm>
              </p:grpSpPr>
              <p:sp>
                <p:nvSpPr>
                  <p:cNvPr id="346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261286" y="3834225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47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371927" y="3612630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541275" y="3419538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49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736978" y="3251108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0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959489" y="3121814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51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208355" y="3059714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2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452132" y="2983585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53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700996" y="2985283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4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893661" y="3869699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55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783020" y="3637471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6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613672" y="3444379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57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417969" y="3275949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195458" y="3136022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59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6946592" y="3063289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31" name="Group 849"/>
                <p:cNvGrpSpPr>
                  <a:grpSpLocks/>
                </p:cNvGrpSpPr>
                <p:nvPr/>
              </p:nvGrpSpPr>
              <p:grpSpPr bwMode="auto">
                <a:xfrm rot="-381579">
                  <a:off x="5278352" y="4024592"/>
                  <a:ext cx="2882659" cy="1133002"/>
                  <a:chOff x="5259588" y="2985283"/>
                  <a:chExt cx="2882659" cy="1133002"/>
                </a:xfrm>
              </p:grpSpPr>
              <p:sp>
                <p:nvSpPr>
                  <p:cNvPr id="332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261286" y="3834225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33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371927" y="3612630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4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541275" y="3419538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35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736978" y="3251108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6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5959489" y="3121814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37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208355" y="3059714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" name="Oval 45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452132" y="2983585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39" name="Oval 46"/>
                  <p:cNvSpPr>
                    <a:spLocks noChangeArrowheads="1"/>
                  </p:cNvSpPr>
                  <p:nvPr/>
                </p:nvSpPr>
                <p:spPr bwMode="auto">
                  <a:xfrm rot="-4969950">
                    <a:off x="6700996" y="2985283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0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893661" y="3869699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41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783020" y="3637471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2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613672" y="3444379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43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417969" y="3275949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4" name="Oval 45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7195458" y="3136022"/>
                    <a:ext cx="246888" cy="250284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  <p:sp>
                <p:nvSpPr>
                  <p:cNvPr id="345" name="Oval 46"/>
                  <p:cNvSpPr>
                    <a:spLocks noChangeArrowheads="1"/>
                  </p:cNvSpPr>
                  <p:nvPr/>
                </p:nvSpPr>
                <p:spPr bwMode="auto">
                  <a:xfrm rot="5830050">
                    <a:off x="6946592" y="3063289"/>
                    <a:ext cx="246888" cy="246888"/>
                  </a:xfrm>
                  <a:prstGeom prst="ellipse">
                    <a:avLst/>
                  </a:prstGeom>
                  <a:solidFill>
                    <a:srgbClr val="00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19" name="Group 608"/>
            <p:cNvGrpSpPr>
              <a:grpSpLocks/>
            </p:cNvGrpSpPr>
            <p:nvPr/>
          </p:nvGrpSpPr>
          <p:grpSpPr bwMode="auto">
            <a:xfrm>
              <a:off x="5042090" y="2929884"/>
              <a:ext cx="2674938" cy="1044575"/>
              <a:chOff x="5413874" y="2738486"/>
              <a:chExt cx="2674063" cy="1043749"/>
            </a:xfrm>
          </p:grpSpPr>
          <p:sp>
            <p:nvSpPr>
              <p:cNvPr id="310" name="Oval 45"/>
              <p:cNvSpPr>
                <a:spLocks noChangeArrowheads="1"/>
              </p:cNvSpPr>
              <p:nvPr/>
            </p:nvSpPr>
            <p:spPr bwMode="auto">
              <a:xfrm rot="5459174">
                <a:off x="8041925" y="3491941"/>
                <a:ext cx="46002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11" name="Oval 46"/>
              <p:cNvSpPr>
                <a:spLocks noChangeArrowheads="1"/>
              </p:cNvSpPr>
              <p:nvPr/>
            </p:nvSpPr>
            <p:spPr bwMode="auto">
              <a:xfrm rot="5459174">
                <a:off x="7905444" y="3266694"/>
                <a:ext cx="46002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12" name="Oval 45"/>
              <p:cNvSpPr>
                <a:spLocks noChangeArrowheads="1"/>
              </p:cNvSpPr>
              <p:nvPr/>
            </p:nvSpPr>
            <p:spPr bwMode="auto">
              <a:xfrm rot="5459174">
                <a:off x="7709452" y="3094587"/>
                <a:ext cx="44415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13" name="Oval 46"/>
              <p:cNvSpPr>
                <a:spLocks noChangeArrowheads="1"/>
              </p:cNvSpPr>
              <p:nvPr/>
            </p:nvSpPr>
            <p:spPr bwMode="auto">
              <a:xfrm rot="5459174">
                <a:off x="7503939" y="2946273"/>
                <a:ext cx="46002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14" name="Oval 45"/>
              <p:cNvSpPr>
                <a:spLocks noChangeArrowheads="1"/>
              </p:cNvSpPr>
              <p:nvPr/>
            </p:nvSpPr>
            <p:spPr bwMode="auto">
              <a:xfrm rot="5459174">
                <a:off x="7261130" y="2833650"/>
                <a:ext cx="44415" cy="44435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15" name="Oval 46"/>
              <p:cNvSpPr>
                <a:spLocks noChangeArrowheads="1"/>
              </p:cNvSpPr>
              <p:nvPr/>
            </p:nvSpPr>
            <p:spPr bwMode="auto">
              <a:xfrm rot="5459174">
                <a:off x="7003246" y="2786856"/>
                <a:ext cx="46001" cy="44435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16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5413885" y="3736223"/>
                <a:ext cx="46002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17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5497995" y="3512563"/>
                <a:ext cx="46001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18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5647171" y="3303178"/>
                <a:ext cx="46001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19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5823326" y="3106484"/>
                <a:ext cx="46001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20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6030427" y="2958171"/>
                <a:ext cx="46001" cy="44435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21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6275616" y="2866961"/>
                <a:ext cx="46002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22" name="Oval 45"/>
              <p:cNvSpPr>
                <a:spLocks noChangeArrowheads="1"/>
              </p:cNvSpPr>
              <p:nvPr/>
            </p:nvSpPr>
            <p:spPr bwMode="auto">
              <a:xfrm rot="5459174">
                <a:off x="6750122" y="2738475"/>
                <a:ext cx="46001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23" name="Oval 46"/>
              <p:cNvSpPr>
                <a:spLocks noChangeArrowheads="1"/>
              </p:cNvSpPr>
              <p:nvPr/>
            </p:nvSpPr>
            <p:spPr bwMode="auto">
              <a:xfrm rot="5459174">
                <a:off x="6500967" y="2755924"/>
                <a:ext cx="46002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</p:grpSp>
        <p:grpSp>
          <p:nvGrpSpPr>
            <p:cNvPr id="220" name="Group 609"/>
            <p:cNvGrpSpPr>
              <a:grpSpLocks/>
            </p:cNvGrpSpPr>
            <p:nvPr/>
          </p:nvGrpSpPr>
          <p:grpSpPr bwMode="auto">
            <a:xfrm rot="570006">
              <a:off x="5108765" y="3155309"/>
              <a:ext cx="2673350" cy="1044575"/>
              <a:chOff x="5413874" y="2738486"/>
              <a:chExt cx="2674063" cy="1043749"/>
            </a:xfrm>
          </p:grpSpPr>
          <p:sp>
            <p:nvSpPr>
              <p:cNvPr id="296" name="Oval 45"/>
              <p:cNvSpPr>
                <a:spLocks noChangeArrowheads="1"/>
              </p:cNvSpPr>
              <p:nvPr/>
            </p:nvSpPr>
            <p:spPr bwMode="auto">
              <a:xfrm rot="5459174">
                <a:off x="8041561" y="3491379"/>
                <a:ext cx="46002" cy="46049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97" name="Oval 46"/>
              <p:cNvSpPr>
                <a:spLocks noChangeArrowheads="1"/>
              </p:cNvSpPr>
              <p:nvPr/>
            </p:nvSpPr>
            <p:spPr bwMode="auto">
              <a:xfrm rot="5459174">
                <a:off x="7890784" y="3264082"/>
                <a:ext cx="46001" cy="46049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98" name="Oval 45"/>
              <p:cNvSpPr>
                <a:spLocks noChangeArrowheads="1"/>
              </p:cNvSpPr>
              <p:nvPr/>
            </p:nvSpPr>
            <p:spPr bwMode="auto">
              <a:xfrm rot="5459174">
                <a:off x="7709380" y="3095099"/>
                <a:ext cx="44415" cy="4446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99" name="Oval 46"/>
              <p:cNvSpPr>
                <a:spLocks noChangeArrowheads="1"/>
              </p:cNvSpPr>
              <p:nvPr/>
            </p:nvSpPr>
            <p:spPr bwMode="auto">
              <a:xfrm rot="5459174">
                <a:off x="7489072" y="2942026"/>
                <a:ext cx="46001" cy="46049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00" name="Oval 45"/>
              <p:cNvSpPr>
                <a:spLocks noChangeArrowheads="1"/>
              </p:cNvSpPr>
              <p:nvPr/>
            </p:nvSpPr>
            <p:spPr bwMode="auto">
              <a:xfrm rot="5459174">
                <a:off x="7249749" y="2825355"/>
                <a:ext cx="44415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01" name="Oval 46"/>
              <p:cNvSpPr>
                <a:spLocks noChangeArrowheads="1"/>
              </p:cNvSpPr>
              <p:nvPr/>
            </p:nvSpPr>
            <p:spPr bwMode="auto">
              <a:xfrm rot="5459174">
                <a:off x="6989050" y="2782759"/>
                <a:ext cx="46002" cy="46049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02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5413180" y="3736155"/>
                <a:ext cx="46001" cy="46049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03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5487166" y="3505058"/>
                <a:ext cx="46001" cy="46049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04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5645753" y="3304036"/>
                <a:ext cx="46002" cy="4446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05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5822095" y="3107294"/>
                <a:ext cx="46002" cy="4446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06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6019088" y="2951338"/>
                <a:ext cx="46002" cy="46049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07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6273820" y="2866940"/>
                <a:ext cx="46002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08" name="Oval 45"/>
              <p:cNvSpPr>
                <a:spLocks noChangeArrowheads="1"/>
              </p:cNvSpPr>
              <p:nvPr/>
            </p:nvSpPr>
            <p:spPr bwMode="auto">
              <a:xfrm rot="5459174">
                <a:off x="6738927" y="2731290"/>
                <a:ext cx="46002" cy="46049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309" name="Oval 46"/>
              <p:cNvSpPr>
                <a:spLocks noChangeArrowheads="1"/>
              </p:cNvSpPr>
              <p:nvPr/>
            </p:nvSpPr>
            <p:spPr bwMode="auto">
              <a:xfrm rot="5459174">
                <a:off x="6495120" y="2755963"/>
                <a:ext cx="46002" cy="46049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</p:grpSp>
        <p:grpSp>
          <p:nvGrpSpPr>
            <p:cNvPr id="221" name="Group 699"/>
            <p:cNvGrpSpPr>
              <a:grpSpLocks/>
            </p:cNvGrpSpPr>
            <p:nvPr/>
          </p:nvGrpSpPr>
          <p:grpSpPr bwMode="auto">
            <a:xfrm>
              <a:off x="5046853" y="3390259"/>
              <a:ext cx="2674937" cy="1042987"/>
              <a:chOff x="5413874" y="2738486"/>
              <a:chExt cx="2674063" cy="1043749"/>
            </a:xfrm>
          </p:grpSpPr>
          <p:sp>
            <p:nvSpPr>
              <p:cNvPr id="282" name="Oval 45"/>
              <p:cNvSpPr>
                <a:spLocks noChangeArrowheads="1"/>
              </p:cNvSpPr>
              <p:nvPr/>
            </p:nvSpPr>
            <p:spPr bwMode="auto">
              <a:xfrm rot="5459174">
                <a:off x="8041891" y="3491535"/>
                <a:ext cx="46071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83" name="Oval 46"/>
              <p:cNvSpPr>
                <a:spLocks noChangeArrowheads="1"/>
              </p:cNvSpPr>
              <p:nvPr/>
            </p:nvSpPr>
            <p:spPr bwMode="auto">
              <a:xfrm rot="5459174">
                <a:off x="7905410" y="3265945"/>
                <a:ext cx="46071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84" name="Oval 45"/>
              <p:cNvSpPr>
                <a:spLocks noChangeArrowheads="1"/>
              </p:cNvSpPr>
              <p:nvPr/>
            </p:nvSpPr>
            <p:spPr bwMode="auto">
              <a:xfrm rot="5459174">
                <a:off x="7708625" y="3094370"/>
                <a:ext cx="46071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85" name="Oval 46"/>
              <p:cNvSpPr>
                <a:spLocks noChangeArrowheads="1"/>
              </p:cNvSpPr>
              <p:nvPr/>
            </p:nvSpPr>
            <p:spPr bwMode="auto">
              <a:xfrm rot="5459174">
                <a:off x="7503904" y="2946624"/>
                <a:ext cx="46072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86" name="Oval 45"/>
              <p:cNvSpPr>
                <a:spLocks noChangeArrowheads="1"/>
              </p:cNvSpPr>
              <p:nvPr/>
            </p:nvSpPr>
            <p:spPr bwMode="auto">
              <a:xfrm rot="5459174">
                <a:off x="7261097" y="2833829"/>
                <a:ext cx="44482" cy="44435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87" name="Oval 46"/>
              <p:cNvSpPr>
                <a:spLocks noChangeArrowheads="1"/>
              </p:cNvSpPr>
              <p:nvPr/>
            </p:nvSpPr>
            <p:spPr bwMode="auto">
              <a:xfrm rot="5459174">
                <a:off x="7003211" y="2786964"/>
                <a:ext cx="46071" cy="44435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88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5413850" y="3736189"/>
                <a:ext cx="46071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89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5497959" y="3512187"/>
                <a:ext cx="46072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90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5647135" y="3302484"/>
                <a:ext cx="46072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91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5823291" y="3107079"/>
                <a:ext cx="46071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92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6031186" y="2957745"/>
                <a:ext cx="44482" cy="44435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93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6276375" y="2866397"/>
                <a:ext cx="44482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94" name="Oval 45"/>
              <p:cNvSpPr>
                <a:spLocks noChangeArrowheads="1"/>
              </p:cNvSpPr>
              <p:nvPr/>
            </p:nvSpPr>
            <p:spPr bwMode="auto">
              <a:xfrm rot="5459174">
                <a:off x="6750088" y="2738510"/>
                <a:ext cx="46071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95" name="Oval 46"/>
              <p:cNvSpPr>
                <a:spLocks noChangeArrowheads="1"/>
              </p:cNvSpPr>
              <p:nvPr/>
            </p:nvSpPr>
            <p:spPr bwMode="auto">
              <a:xfrm rot="5459174">
                <a:off x="6500931" y="2755985"/>
                <a:ext cx="46072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</p:grpSp>
        <p:grpSp>
          <p:nvGrpSpPr>
            <p:cNvPr id="222" name="Group 714"/>
            <p:cNvGrpSpPr>
              <a:grpSpLocks/>
            </p:cNvGrpSpPr>
            <p:nvPr/>
          </p:nvGrpSpPr>
          <p:grpSpPr bwMode="auto">
            <a:xfrm rot="570006">
              <a:off x="5113528" y="3615684"/>
              <a:ext cx="2673350" cy="1044575"/>
              <a:chOff x="5413874" y="2738486"/>
              <a:chExt cx="2674063" cy="1043749"/>
            </a:xfrm>
          </p:grpSpPr>
          <p:sp>
            <p:nvSpPr>
              <p:cNvPr id="268" name="Oval 45"/>
              <p:cNvSpPr>
                <a:spLocks noChangeArrowheads="1"/>
              </p:cNvSpPr>
              <p:nvPr/>
            </p:nvSpPr>
            <p:spPr bwMode="auto">
              <a:xfrm rot="5459174">
                <a:off x="8041561" y="3491380"/>
                <a:ext cx="46002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69" name="Oval 46"/>
              <p:cNvSpPr>
                <a:spLocks noChangeArrowheads="1"/>
              </p:cNvSpPr>
              <p:nvPr/>
            </p:nvSpPr>
            <p:spPr bwMode="auto">
              <a:xfrm rot="5459174">
                <a:off x="7890783" y="3264082"/>
                <a:ext cx="46001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70" name="Oval 45"/>
              <p:cNvSpPr>
                <a:spLocks noChangeArrowheads="1"/>
              </p:cNvSpPr>
              <p:nvPr/>
            </p:nvSpPr>
            <p:spPr bwMode="auto">
              <a:xfrm rot="5459174">
                <a:off x="7709380" y="3095099"/>
                <a:ext cx="44415" cy="4446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71" name="Oval 46"/>
              <p:cNvSpPr>
                <a:spLocks noChangeArrowheads="1"/>
              </p:cNvSpPr>
              <p:nvPr/>
            </p:nvSpPr>
            <p:spPr bwMode="auto">
              <a:xfrm rot="5459174">
                <a:off x="7489071" y="2942026"/>
                <a:ext cx="46001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72" name="Oval 45"/>
              <p:cNvSpPr>
                <a:spLocks noChangeArrowheads="1"/>
              </p:cNvSpPr>
              <p:nvPr/>
            </p:nvSpPr>
            <p:spPr bwMode="auto">
              <a:xfrm rot="5459174">
                <a:off x="7249749" y="2825355"/>
                <a:ext cx="44415" cy="46049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73" name="Oval 46"/>
              <p:cNvSpPr>
                <a:spLocks noChangeArrowheads="1"/>
              </p:cNvSpPr>
              <p:nvPr/>
            </p:nvSpPr>
            <p:spPr bwMode="auto">
              <a:xfrm rot="5459174">
                <a:off x="6989049" y="2782759"/>
                <a:ext cx="46002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74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5413179" y="3736156"/>
                <a:ext cx="46001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75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5487166" y="3505058"/>
                <a:ext cx="46001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76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5645752" y="3304036"/>
                <a:ext cx="46002" cy="4446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77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5822094" y="3107294"/>
                <a:ext cx="46002" cy="4446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78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6019087" y="2951338"/>
                <a:ext cx="46002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79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6273820" y="2866940"/>
                <a:ext cx="46002" cy="46049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80" name="Oval 45"/>
              <p:cNvSpPr>
                <a:spLocks noChangeArrowheads="1"/>
              </p:cNvSpPr>
              <p:nvPr/>
            </p:nvSpPr>
            <p:spPr bwMode="auto">
              <a:xfrm rot="5459174">
                <a:off x="6738926" y="2731290"/>
                <a:ext cx="46002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81" name="Oval 46"/>
              <p:cNvSpPr>
                <a:spLocks noChangeArrowheads="1"/>
              </p:cNvSpPr>
              <p:nvPr/>
            </p:nvSpPr>
            <p:spPr bwMode="auto">
              <a:xfrm rot="5459174">
                <a:off x="6495119" y="2755964"/>
                <a:ext cx="46002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</p:grpSp>
        <p:grpSp>
          <p:nvGrpSpPr>
            <p:cNvPr id="223" name="Group 819"/>
            <p:cNvGrpSpPr>
              <a:grpSpLocks/>
            </p:cNvGrpSpPr>
            <p:nvPr/>
          </p:nvGrpSpPr>
          <p:grpSpPr bwMode="auto">
            <a:xfrm>
              <a:off x="5056378" y="3849046"/>
              <a:ext cx="2673350" cy="1044575"/>
              <a:chOff x="5413874" y="2738486"/>
              <a:chExt cx="2674063" cy="1043749"/>
            </a:xfrm>
          </p:grpSpPr>
          <p:sp>
            <p:nvSpPr>
              <p:cNvPr id="254" name="Oval 45"/>
              <p:cNvSpPr>
                <a:spLocks noChangeArrowheads="1"/>
              </p:cNvSpPr>
              <p:nvPr/>
            </p:nvSpPr>
            <p:spPr bwMode="auto">
              <a:xfrm rot="5459174">
                <a:off x="8041911" y="3491928"/>
                <a:ext cx="46001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55" name="Oval 46"/>
              <p:cNvSpPr>
                <a:spLocks noChangeArrowheads="1"/>
              </p:cNvSpPr>
              <p:nvPr/>
            </p:nvSpPr>
            <p:spPr bwMode="auto">
              <a:xfrm rot="5459174">
                <a:off x="7905350" y="3266682"/>
                <a:ext cx="46001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56" name="Oval 45"/>
              <p:cNvSpPr>
                <a:spLocks noChangeArrowheads="1"/>
              </p:cNvSpPr>
              <p:nvPr/>
            </p:nvSpPr>
            <p:spPr bwMode="auto">
              <a:xfrm rot="5459174">
                <a:off x="7710035" y="3095368"/>
                <a:ext cx="44415" cy="4446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57" name="Oval 46"/>
              <p:cNvSpPr>
                <a:spLocks noChangeArrowheads="1"/>
              </p:cNvSpPr>
              <p:nvPr/>
            </p:nvSpPr>
            <p:spPr bwMode="auto">
              <a:xfrm rot="5459174">
                <a:off x="7503606" y="2946260"/>
                <a:ext cx="46001" cy="46049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58" name="Oval 45"/>
              <p:cNvSpPr>
                <a:spLocks noChangeArrowheads="1"/>
              </p:cNvSpPr>
              <p:nvPr/>
            </p:nvSpPr>
            <p:spPr bwMode="auto">
              <a:xfrm rot="5459174">
                <a:off x="7261446" y="2832843"/>
                <a:ext cx="44415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59" name="Oval 46"/>
              <p:cNvSpPr>
                <a:spLocks noChangeArrowheads="1"/>
              </p:cNvSpPr>
              <p:nvPr/>
            </p:nvSpPr>
            <p:spPr bwMode="auto">
              <a:xfrm rot="5459174">
                <a:off x="7003409" y="2786049"/>
                <a:ext cx="46002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60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5413898" y="3736210"/>
                <a:ext cx="46001" cy="46049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61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5498058" y="3512549"/>
                <a:ext cx="46002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62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5646528" y="3303959"/>
                <a:ext cx="46002" cy="4446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63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5822788" y="3107265"/>
                <a:ext cx="46002" cy="4446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64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6030013" y="2957363"/>
                <a:ext cx="46002" cy="46049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65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6274553" y="2866948"/>
                <a:ext cx="46001" cy="46049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66" name="Oval 45"/>
              <p:cNvSpPr>
                <a:spLocks noChangeArrowheads="1"/>
              </p:cNvSpPr>
              <p:nvPr/>
            </p:nvSpPr>
            <p:spPr bwMode="auto">
              <a:xfrm rot="5459174">
                <a:off x="6749341" y="2738462"/>
                <a:ext cx="46002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67" name="Oval 46"/>
              <p:cNvSpPr>
                <a:spLocks noChangeArrowheads="1"/>
              </p:cNvSpPr>
              <p:nvPr/>
            </p:nvSpPr>
            <p:spPr bwMode="auto">
              <a:xfrm rot="5459174">
                <a:off x="6501625" y="2755911"/>
                <a:ext cx="46001" cy="46050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</p:grpSp>
        <p:grpSp>
          <p:nvGrpSpPr>
            <p:cNvPr id="224" name="Group 834"/>
            <p:cNvGrpSpPr>
              <a:grpSpLocks/>
            </p:cNvGrpSpPr>
            <p:nvPr/>
          </p:nvGrpSpPr>
          <p:grpSpPr bwMode="auto">
            <a:xfrm rot="570006">
              <a:off x="5121465" y="4076059"/>
              <a:ext cx="2674938" cy="1042987"/>
              <a:chOff x="5413874" y="2738486"/>
              <a:chExt cx="2674063" cy="1043749"/>
            </a:xfrm>
          </p:grpSpPr>
          <p:sp>
            <p:nvSpPr>
              <p:cNvPr id="240" name="Oval 45"/>
              <p:cNvSpPr>
                <a:spLocks noChangeArrowheads="1"/>
              </p:cNvSpPr>
              <p:nvPr/>
            </p:nvSpPr>
            <p:spPr bwMode="auto">
              <a:xfrm rot="5459174">
                <a:off x="8041398" y="3490866"/>
                <a:ext cx="46071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41" name="Oval 46"/>
              <p:cNvSpPr>
                <a:spLocks noChangeArrowheads="1"/>
              </p:cNvSpPr>
              <p:nvPr/>
            </p:nvSpPr>
            <p:spPr bwMode="auto">
              <a:xfrm rot="5459174">
                <a:off x="7894620" y="3257735"/>
                <a:ext cx="46071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42" name="Oval 45"/>
              <p:cNvSpPr>
                <a:spLocks noChangeArrowheads="1"/>
              </p:cNvSpPr>
              <p:nvPr/>
            </p:nvSpPr>
            <p:spPr bwMode="auto">
              <a:xfrm rot="5459174">
                <a:off x="7707969" y="3094101"/>
                <a:ext cx="46072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43" name="Oval 46"/>
              <p:cNvSpPr>
                <a:spLocks noChangeArrowheads="1"/>
              </p:cNvSpPr>
              <p:nvPr/>
            </p:nvSpPr>
            <p:spPr bwMode="auto">
              <a:xfrm rot="5459174">
                <a:off x="7489498" y="2942242"/>
                <a:ext cx="46071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44" name="Oval 45"/>
              <p:cNvSpPr>
                <a:spLocks noChangeArrowheads="1"/>
              </p:cNvSpPr>
              <p:nvPr/>
            </p:nvSpPr>
            <p:spPr bwMode="auto">
              <a:xfrm rot="5459174">
                <a:off x="7250840" y="2824490"/>
                <a:ext cx="44482" cy="44435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45" name="Oval 46"/>
              <p:cNvSpPr>
                <a:spLocks noChangeArrowheads="1"/>
              </p:cNvSpPr>
              <p:nvPr/>
            </p:nvSpPr>
            <p:spPr bwMode="auto">
              <a:xfrm rot="5459174">
                <a:off x="6992900" y="2778171"/>
                <a:ext cx="46071" cy="44435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46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5400745" y="3730278"/>
                <a:ext cx="46071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47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5486954" y="3504827"/>
                <a:ext cx="46072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48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5633963" y="3296574"/>
                <a:ext cx="46072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49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5822729" y="3107098"/>
                <a:ext cx="46072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50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6020006" y="2950144"/>
                <a:ext cx="44482" cy="44435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51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6275632" y="2866258"/>
                <a:ext cx="44482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52" name="Oval 45"/>
              <p:cNvSpPr>
                <a:spLocks noChangeArrowheads="1"/>
              </p:cNvSpPr>
              <p:nvPr/>
            </p:nvSpPr>
            <p:spPr bwMode="auto">
              <a:xfrm rot="5459174">
                <a:off x="6741102" y="2729357"/>
                <a:ext cx="46071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53" name="Oval 46"/>
              <p:cNvSpPr>
                <a:spLocks noChangeArrowheads="1"/>
              </p:cNvSpPr>
              <p:nvPr/>
            </p:nvSpPr>
            <p:spPr bwMode="auto">
              <a:xfrm rot="5459174">
                <a:off x="6496136" y="2755897"/>
                <a:ext cx="46072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</p:grpSp>
        <p:grpSp>
          <p:nvGrpSpPr>
            <p:cNvPr id="225" name="Group 879"/>
            <p:cNvGrpSpPr>
              <a:grpSpLocks/>
            </p:cNvGrpSpPr>
            <p:nvPr/>
          </p:nvGrpSpPr>
          <p:grpSpPr bwMode="auto">
            <a:xfrm>
              <a:off x="5061140" y="4309421"/>
              <a:ext cx="2674938" cy="1044575"/>
              <a:chOff x="5413874" y="2738486"/>
              <a:chExt cx="2674063" cy="1043749"/>
            </a:xfrm>
          </p:grpSpPr>
          <p:sp>
            <p:nvSpPr>
              <p:cNvPr id="226" name="Oval 45"/>
              <p:cNvSpPr>
                <a:spLocks noChangeArrowheads="1"/>
              </p:cNvSpPr>
              <p:nvPr/>
            </p:nvSpPr>
            <p:spPr bwMode="auto">
              <a:xfrm rot="5459174">
                <a:off x="8041925" y="3491942"/>
                <a:ext cx="46001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27" name="Oval 46"/>
              <p:cNvSpPr>
                <a:spLocks noChangeArrowheads="1"/>
              </p:cNvSpPr>
              <p:nvPr/>
            </p:nvSpPr>
            <p:spPr bwMode="auto">
              <a:xfrm rot="5459174">
                <a:off x="7905444" y="3266695"/>
                <a:ext cx="46001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28" name="Oval 45"/>
              <p:cNvSpPr>
                <a:spLocks noChangeArrowheads="1"/>
              </p:cNvSpPr>
              <p:nvPr/>
            </p:nvSpPr>
            <p:spPr bwMode="auto">
              <a:xfrm rot="5459174">
                <a:off x="7709452" y="3094588"/>
                <a:ext cx="44415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29" name="Oval 46"/>
              <p:cNvSpPr>
                <a:spLocks noChangeArrowheads="1"/>
              </p:cNvSpPr>
              <p:nvPr/>
            </p:nvSpPr>
            <p:spPr bwMode="auto">
              <a:xfrm rot="5459174">
                <a:off x="7503939" y="2946274"/>
                <a:ext cx="46001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30" name="Oval 45"/>
              <p:cNvSpPr>
                <a:spLocks noChangeArrowheads="1"/>
              </p:cNvSpPr>
              <p:nvPr/>
            </p:nvSpPr>
            <p:spPr bwMode="auto">
              <a:xfrm rot="5459174">
                <a:off x="7261130" y="2833650"/>
                <a:ext cx="44415" cy="44435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31" name="Oval 46"/>
              <p:cNvSpPr>
                <a:spLocks noChangeArrowheads="1"/>
              </p:cNvSpPr>
              <p:nvPr/>
            </p:nvSpPr>
            <p:spPr bwMode="auto">
              <a:xfrm rot="5459174">
                <a:off x="7003246" y="2786856"/>
                <a:ext cx="46002" cy="44435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32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5413885" y="3736224"/>
                <a:ext cx="46001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33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5497995" y="3512563"/>
                <a:ext cx="46002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34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5647171" y="3303178"/>
                <a:ext cx="46002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35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5823326" y="3106484"/>
                <a:ext cx="46002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36" name="Oval 45"/>
              <p:cNvSpPr>
                <a:spLocks noChangeArrowheads="1"/>
              </p:cNvSpPr>
              <p:nvPr/>
            </p:nvSpPr>
            <p:spPr bwMode="auto">
              <a:xfrm rot="15369176" flipH="1">
                <a:off x="6030427" y="2958171"/>
                <a:ext cx="46002" cy="44435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37" name="Oval 46"/>
              <p:cNvSpPr>
                <a:spLocks noChangeArrowheads="1"/>
              </p:cNvSpPr>
              <p:nvPr/>
            </p:nvSpPr>
            <p:spPr bwMode="auto">
              <a:xfrm rot="15369176" flipH="1">
                <a:off x="6275616" y="2866962"/>
                <a:ext cx="46001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38" name="Oval 45"/>
              <p:cNvSpPr>
                <a:spLocks noChangeArrowheads="1"/>
              </p:cNvSpPr>
              <p:nvPr/>
            </p:nvSpPr>
            <p:spPr bwMode="auto">
              <a:xfrm rot="5459174">
                <a:off x="6750122" y="2738475"/>
                <a:ext cx="46002" cy="46023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  <p:sp>
            <p:nvSpPr>
              <p:cNvPr id="239" name="Oval 46"/>
              <p:cNvSpPr>
                <a:spLocks noChangeArrowheads="1"/>
              </p:cNvSpPr>
              <p:nvPr/>
            </p:nvSpPr>
            <p:spPr bwMode="auto">
              <a:xfrm rot="5459174">
                <a:off x="6500967" y="2755925"/>
                <a:ext cx="46001" cy="46022"/>
              </a:xfrm>
              <a:prstGeom prst="ellipse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 pitchFamily="34" charset="0"/>
                </a:endParaRPr>
              </a:p>
            </p:txBody>
          </p:sp>
        </p:grpSp>
      </p:grpSp>
      <p:pic>
        <p:nvPicPr>
          <p:cNvPr id="4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42113" y="2777355"/>
            <a:ext cx="3840181" cy="2053144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166112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6970" y="100584"/>
            <a:ext cx="8098631" cy="457200"/>
          </a:xfrm>
        </p:spPr>
        <p:txBody>
          <a:bodyPr/>
          <a:lstStyle/>
          <a:p>
            <a:r>
              <a:rPr lang="en-US" dirty="0"/>
              <a:t>CZMIL Hybrid Approach – Conical Scanning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416970" y="698496"/>
            <a:ext cx="6850743" cy="5528141"/>
          </a:xfrm>
          <a:prstGeom prst="rect">
            <a:avLst/>
          </a:prstGeom>
          <a:solidFill>
            <a:srgbClr val="EAEAEA"/>
          </a:solidFill>
          <a:ln>
            <a:solidFill>
              <a:srgbClr val="AABA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351893" y="3107123"/>
            <a:ext cx="4603750" cy="930275"/>
            <a:chOff x="566" y="2155"/>
            <a:chExt cx="2688" cy="768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 rot="-5400000">
              <a:off x="2198" y="1867"/>
              <a:ext cx="768" cy="1344"/>
            </a:xfrm>
            <a:prstGeom prst="triangle">
              <a:avLst>
                <a:gd name="adj" fmla="val 49347"/>
              </a:avLst>
            </a:prstGeom>
            <a:gradFill rotWithShape="1">
              <a:gsLst>
                <a:gs pos="0">
                  <a:srgbClr val="00CC00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 rot="5400000" flipH="1">
              <a:off x="854" y="1867"/>
              <a:ext cx="768" cy="1344"/>
            </a:xfrm>
            <a:prstGeom prst="triangle">
              <a:avLst>
                <a:gd name="adj" fmla="val 49347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Line 24"/>
          <p:cNvSpPr>
            <a:spLocks noChangeShapeType="1"/>
          </p:cNvSpPr>
          <p:nvPr/>
        </p:nvSpPr>
        <p:spPr bwMode="auto">
          <a:xfrm>
            <a:off x="5622018" y="3572260"/>
            <a:ext cx="3468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8862106" y="3572260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latinLnBrk="1" hangingPunct="1"/>
            <a:r>
              <a:rPr kumimoji="1"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</a:t>
            </a:r>
          </a:p>
        </p:txBody>
      </p:sp>
      <p:sp>
        <p:nvSpPr>
          <p:cNvPr id="9" name="Oval 26"/>
          <p:cNvSpPr>
            <a:spLocks noChangeAspect="1" noChangeArrowheads="1"/>
          </p:cNvSpPr>
          <p:nvPr/>
        </p:nvSpPr>
        <p:spPr bwMode="auto">
          <a:xfrm>
            <a:off x="3299506" y="1210060"/>
            <a:ext cx="4724400" cy="4724400"/>
          </a:xfrm>
          <a:prstGeom prst="ellipse">
            <a:avLst/>
          </a:prstGeom>
          <a:noFill/>
          <a:ln w="25400">
            <a:solidFill>
              <a:srgbClr val="00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7390494" y="2938848"/>
            <a:ext cx="1273175" cy="1266825"/>
            <a:chOff x="4608" y="2898"/>
            <a:chExt cx="802" cy="798"/>
          </a:xfrm>
        </p:grpSpPr>
        <p:grpSp>
          <p:nvGrpSpPr>
            <p:cNvPr id="11" name="Group 41"/>
            <p:cNvGrpSpPr>
              <a:grpSpLocks noChangeAspect="1"/>
            </p:cNvGrpSpPr>
            <p:nvPr/>
          </p:nvGrpSpPr>
          <p:grpSpPr bwMode="auto">
            <a:xfrm>
              <a:off x="4609" y="2903"/>
              <a:ext cx="800" cy="805"/>
              <a:chOff x="226" y="709"/>
              <a:chExt cx="1070" cy="1064"/>
            </a:xfrm>
          </p:grpSpPr>
          <p:sp>
            <p:nvSpPr>
              <p:cNvPr id="19" name="Oval 42"/>
              <p:cNvSpPr>
                <a:spLocks noChangeAspect="1" noChangeArrowheads="1"/>
              </p:cNvSpPr>
              <p:nvPr/>
            </p:nvSpPr>
            <p:spPr bwMode="auto">
              <a:xfrm flipH="1">
                <a:off x="936" y="1070"/>
                <a:ext cx="346" cy="3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Oval 43"/>
              <p:cNvSpPr>
                <a:spLocks noChangeAspect="1" noChangeArrowheads="1"/>
              </p:cNvSpPr>
              <p:nvPr/>
            </p:nvSpPr>
            <p:spPr bwMode="auto">
              <a:xfrm flipH="1">
                <a:off x="588" y="1068"/>
                <a:ext cx="347" cy="3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44"/>
              <p:cNvSpPr>
                <a:spLocks noChangeAspect="1" noChangeArrowheads="1"/>
              </p:cNvSpPr>
              <p:nvPr/>
            </p:nvSpPr>
            <p:spPr bwMode="auto">
              <a:xfrm flipH="1">
                <a:off x="240" y="1071"/>
                <a:ext cx="346" cy="34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45"/>
              <p:cNvSpPr>
                <a:spLocks noChangeAspect="1" noChangeArrowheads="1"/>
              </p:cNvSpPr>
              <p:nvPr/>
            </p:nvSpPr>
            <p:spPr bwMode="auto">
              <a:xfrm flipH="1">
                <a:off x="415" y="768"/>
                <a:ext cx="346" cy="34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46"/>
              <p:cNvSpPr>
                <a:spLocks noChangeAspect="1" noChangeArrowheads="1"/>
              </p:cNvSpPr>
              <p:nvPr/>
            </p:nvSpPr>
            <p:spPr bwMode="auto">
              <a:xfrm flipH="1">
                <a:off x="765" y="768"/>
                <a:ext cx="346" cy="34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Oval 47"/>
              <p:cNvSpPr>
                <a:spLocks noChangeAspect="1" noChangeArrowheads="1"/>
              </p:cNvSpPr>
              <p:nvPr/>
            </p:nvSpPr>
            <p:spPr bwMode="auto">
              <a:xfrm flipH="1">
                <a:off x="415" y="1371"/>
                <a:ext cx="346" cy="34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Oval 48"/>
              <p:cNvSpPr>
                <a:spLocks noChangeAspect="1" noChangeArrowheads="1"/>
              </p:cNvSpPr>
              <p:nvPr/>
            </p:nvSpPr>
            <p:spPr bwMode="auto">
              <a:xfrm flipH="1">
                <a:off x="765" y="1371"/>
                <a:ext cx="346" cy="34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Oval 49"/>
              <p:cNvSpPr>
                <a:spLocks noChangeAspect="1" noChangeArrowheads="1"/>
              </p:cNvSpPr>
              <p:nvPr/>
            </p:nvSpPr>
            <p:spPr bwMode="auto">
              <a:xfrm flipH="1">
                <a:off x="226" y="709"/>
                <a:ext cx="1070" cy="106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" name="Text Box 50"/>
            <p:cNvSpPr txBox="1">
              <a:spLocks noChangeAspect="1" noChangeArrowheads="1"/>
            </p:cNvSpPr>
            <p:nvPr/>
          </p:nvSpPr>
          <p:spPr bwMode="auto">
            <a:xfrm>
              <a:off x="4781" y="295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kumimoji="1" lang="en-US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3</a:t>
              </a:r>
            </a:p>
          </p:txBody>
        </p:sp>
        <p:sp>
          <p:nvSpPr>
            <p:cNvPr id="13" name="Text Box 51"/>
            <p:cNvSpPr txBox="1">
              <a:spLocks noChangeAspect="1" noChangeArrowheads="1"/>
            </p:cNvSpPr>
            <p:nvPr/>
          </p:nvSpPr>
          <p:spPr bwMode="auto">
            <a:xfrm>
              <a:off x="5036" y="294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kumimoji="1" lang="en-US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2</a:t>
              </a:r>
            </a:p>
          </p:txBody>
        </p:sp>
        <p:sp>
          <p:nvSpPr>
            <p:cNvPr id="14" name="Text Box 52"/>
            <p:cNvSpPr txBox="1">
              <a:spLocks noChangeAspect="1" noChangeArrowheads="1"/>
            </p:cNvSpPr>
            <p:nvPr/>
          </p:nvSpPr>
          <p:spPr bwMode="auto">
            <a:xfrm>
              <a:off x="4644" y="3186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kumimoji="1" lang="en-US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4</a:t>
              </a:r>
            </a:p>
          </p:txBody>
        </p:sp>
        <p:sp>
          <p:nvSpPr>
            <p:cNvPr id="15" name="Text Box 53"/>
            <p:cNvSpPr txBox="1">
              <a:spLocks noChangeAspect="1" noChangeArrowheads="1"/>
            </p:cNvSpPr>
            <p:nvPr/>
          </p:nvSpPr>
          <p:spPr bwMode="auto">
            <a:xfrm>
              <a:off x="4911" y="3182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kumimoji="1" lang="en-US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0</a:t>
              </a:r>
            </a:p>
          </p:txBody>
        </p:sp>
        <p:sp>
          <p:nvSpPr>
            <p:cNvPr id="16" name="Text Box 54"/>
            <p:cNvSpPr txBox="1">
              <a:spLocks noChangeAspect="1" noChangeArrowheads="1"/>
            </p:cNvSpPr>
            <p:nvPr/>
          </p:nvSpPr>
          <p:spPr bwMode="auto">
            <a:xfrm>
              <a:off x="5166" y="3178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kumimoji="1" lang="en-US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1</a:t>
              </a:r>
            </a:p>
          </p:txBody>
        </p:sp>
        <p:sp>
          <p:nvSpPr>
            <p:cNvPr id="17" name="Text Box 55"/>
            <p:cNvSpPr txBox="1">
              <a:spLocks noChangeAspect="1" noChangeArrowheads="1"/>
            </p:cNvSpPr>
            <p:nvPr/>
          </p:nvSpPr>
          <p:spPr bwMode="auto">
            <a:xfrm>
              <a:off x="4781" y="3405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kumimoji="1" lang="en-US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5</a:t>
              </a:r>
            </a:p>
          </p:txBody>
        </p:sp>
        <p:sp>
          <p:nvSpPr>
            <p:cNvPr id="18" name="Text Box 56"/>
            <p:cNvSpPr txBox="1">
              <a:spLocks noChangeAspect="1" noChangeArrowheads="1"/>
            </p:cNvSpPr>
            <p:nvPr/>
          </p:nvSpPr>
          <p:spPr bwMode="auto">
            <a:xfrm>
              <a:off x="5036" y="3401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kumimoji="1" lang="en-US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6</a:t>
              </a:r>
            </a:p>
          </p:txBody>
        </p:sp>
      </p:grpSp>
      <p:sp>
        <p:nvSpPr>
          <p:cNvPr id="27" name="Line 57"/>
          <p:cNvSpPr>
            <a:spLocks noChangeShapeType="1"/>
          </p:cNvSpPr>
          <p:nvPr/>
        </p:nvSpPr>
        <p:spPr bwMode="auto">
          <a:xfrm rot="16200000">
            <a:off x="4294074" y="2196691"/>
            <a:ext cx="2735263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8" name="Picture 59" descr="Plane"/>
          <p:cNvPicPr>
            <a:picLocks noChangeAspect="1" noChangeArrowheads="1"/>
          </p:cNvPicPr>
          <p:nvPr/>
        </p:nvPicPr>
        <p:blipFill>
          <a:blip r:embed="rId3" cstate="print">
            <a:lum bright="-94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4" t="13995" r="16612" b="14076"/>
          <a:stretch>
            <a:fillRect/>
          </a:stretch>
        </p:blipFill>
        <p:spPr bwMode="auto">
          <a:xfrm>
            <a:off x="5098144" y="2957897"/>
            <a:ext cx="860425" cy="1231900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5729458" y="704849"/>
            <a:ext cx="3478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b="1" dirty="0"/>
              <a:t>Graphics Courtesy of JALBTCX (2012)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94285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C -1.25E-6 0.19028 -0.08672 0.34514 -0.19375 0.34514 C -0.30039 0.34514 -0.3875 0.19028 -0.3875 -3.33333E-6 C -0.3875 -0.19051 -0.30039 -0.3449 -0.19375 -0.3449 C -0.08672 -0.3449 -1.25E-6 -0.19051 -1.25E-6 -3.33333E-6 Z " pathEditMode="fixed" rAng="5400000" ptsTypes="AAAAA">
                                      <p:cBhvr>
                                        <p:cTn id="6" dur="5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156" y="100584"/>
            <a:ext cx="8884444" cy="457200"/>
          </a:xfrm>
        </p:spPr>
        <p:txBody>
          <a:bodyPr/>
          <a:lstStyle/>
          <a:p>
            <a:r>
              <a:rPr lang="en-US" dirty="0"/>
              <a:t>Changes in Footprint Concept:  Segmented Detection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705873" y="932104"/>
            <a:ext cx="1676400" cy="4773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7741" y="932104"/>
            <a:ext cx="2743200" cy="47473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59817" y="1516134"/>
            <a:ext cx="1024128" cy="1024128"/>
          </a:xfrm>
          <a:prstGeom prst="ellipse">
            <a:avLst/>
          </a:prstGeom>
          <a:gradFill flip="none" rotWithShape="1">
            <a:gsLst>
              <a:gs pos="100000">
                <a:srgbClr val="00B050"/>
              </a:gs>
              <a:gs pos="8000">
                <a:srgbClr val="66FF33"/>
              </a:gs>
              <a:gs pos="100000">
                <a:srgbClr val="FF82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 flipH="1">
            <a:off x="1325078" y="1411544"/>
            <a:ext cx="1023937" cy="1588"/>
          </a:xfrm>
          <a:prstGeom prst="straightConnector1">
            <a:avLst/>
          </a:prstGeom>
          <a:ln w="4445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8"/>
          <p:cNvSpPr txBox="1">
            <a:spLocks noChangeArrowheads="1"/>
          </p:cNvSpPr>
          <p:nvPr/>
        </p:nvSpPr>
        <p:spPr bwMode="auto">
          <a:xfrm>
            <a:off x="1359818" y="1043244"/>
            <a:ext cx="989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/>
              <a:t>2 - 3 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 flipH="1">
            <a:off x="1288564" y="1517908"/>
            <a:ext cx="0" cy="1023937"/>
          </a:xfrm>
          <a:prstGeom prst="straightConnector1">
            <a:avLst/>
          </a:prstGeom>
          <a:ln w="4445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0"/>
          <p:cNvSpPr txBox="1">
            <a:spLocks noChangeArrowheads="1"/>
          </p:cNvSpPr>
          <p:nvPr/>
        </p:nvSpPr>
        <p:spPr bwMode="auto">
          <a:xfrm>
            <a:off x="427741" y="1841757"/>
            <a:ext cx="10014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/>
              <a:t>2 - 3 m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61882" y="2603549"/>
            <a:ext cx="27090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B0F0"/>
                </a:solidFill>
              </a:rPr>
              <a:t>SHOALS / LADS</a:t>
            </a:r>
            <a:endParaRPr lang="en-US" sz="1400" b="1" dirty="0">
              <a:solidFill>
                <a:srgbClr val="00B0F0"/>
              </a:solidFill>
            </a:endParaRP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4705874" y="4258616"/>
            <a:ext cx="16781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B0F0"/>
                </a:solidFill>
              </a:rPr>
              <a:t>CZMIL</a:t>
            </a:r>
          </a:p>
        </p:txBody>
      </p:sp>
      <p:grpSp>
        <p:nvGrpSpPr>
          <p:cNvPr id="22" name="Group 44"/>
          <p:cNvGrpSpPr>
            <a:grpSpLocks/>
          </p:cNvGrpSpPr>
          <p:nvPr/>
        </p:nvGrpSpPr>
        <p:grpSpPr bwMode="auto">
          <a:xfrm rot="-695424">
            <a:off x="4965295" y="2035341"/>
            <a:ext cx="1212598" cy="1266045"/>
            <a:chOff x="1322343" y="3076874"/>
            <a:chExt cx="1460520" cy="1460520"/>
          </a:xfrm>
        </p:grpSpPr>
        <p:sp>
          <p:nvSpPr>
            <p:cNvPr id="23" name="Oval 22"/>
            <p:cNvSpPr/>
            <p:nvPr/>
          </p:nvSpPr>
          <p:spPr>
            <a:xfrm>
              <a:off x="1322343" y="3697595"/>
              <a:ext cx="511182" cy="511182"/>
            </a:xfrm>
            <a:prstGeom prst="ellipse">
              <a:avLst/>
            </a:prstGeom>
            <a:gradFill flip="none" rotWithShape="1">
              <a:gsLst>
                <a:gs pos="100000">
                  <a:srgbClr val="00B050"/>
                </a:gs>
                <a:gs pos="8000">
                  <a:srgbClr val="66FF33"/>
                </a:gs>
                <a:gs pos="100000">
                  <a:srgbClr val="FF82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62142" y="3880160"/>
              <a:ext cx="511182" cy="511182"/>
            </a:xfrm>
            <a:prstGeom prst="ellipse">
              <a:avLst/>
            </a:prstGeom>
            <a:gradFill flip="none" rotWithShape="1">
              <a:gsLst>
                <a:gs pos="100000">
                  <a:srgbClr val="00B050"/>
                </a:gs>
                <a:gs pos="8000">
                  <a:srgbClr val="66FF33"/>
                </a:gs>
                <a:gs pos="100000">
                  <a:srgbClr val="FF82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797012" y="3551543"/>
              <a:ext cx="511182" cy="511182"/>
            </a:xfrm>
            <a:prstGeom prst="ellipse">
              <a:avLst/>
            </a:prstGeom>
            <a:gradFill flip="none" rotWithShape="1">
              <a:gsLst>
                <a:gs pos="100000">
                  <a:srgbClr val="00B050"/>
                </a:gs>
                <a:gs pos="8000">
                  <a:srgbClr val="66FF33"/>
                </a:gs>
                <a:gs pos="100000">
                  <a:srgbClr val="FF82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687473" y="4026212"/>
              <a:ext cx="511182" cy="511182"/>
            </a:xfrm>
            <a:prstGeom prst="ellipse">
              <a:avLst/>
            </a:prstGeom>
            <a:gradFill flip="none" rotWithShape="1">
              <a:gsLst>
                <a:gs pos="100000">
                  <a:srgbClr val="00B050"/>
                </a:gs>
                <a:gs pos="8000">
                  <a:srgbClr val="66FF33"/>
                </a:gs>
                <a:gs pos="100000">
                  <a:srgbClr val="FF82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431882" y="3222926"/>
              <a:ext cx="511182" cy="511182"/>
            </a:xfrm>
            <a:prstGeom prst="ellipse">
              <a:avLst/>
            </a:prstGeom>
            <a:gradFill flip="none" rotWithShape="1">
              <a:gsLst>
                <a:gs pos="100000">
                  <a:srgbClr val="00B050"/>
                </a:gs>
                <a:gs pos="8000">
                  <a:srgbClr val="66FF33"/>
                </a:gs>
                <a:gs pos="100000">
                  <a:srgbClr val="FF82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906551" y="3076874"/>
              <a:ext cx="511182" cy="511182"/>
            </a:xfrm>
            <a:prstGeom prst="ellipse">
              <a:avLst/>
            </a:prstGeom>
            <a:gradFill flip="none" rotWithShape="1">
              <a:gsLst>
                <a:gs pos="100000">
                  <a:srgbClr val="00B050"/>
                </a:gs>
                <a:gs pos="8000">
                  <a:srgbClr val="66FF33"/>
                </a:gs>
                <a:gs pos="100000">
                  <a:srgbClr val="FF82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271681" y="3405491"/>
              <a:ext cx="511182" cy="511182"/>
            </a:xfrm>
            <a:prstGeom prst="ellipse">
              <a:avLst/>
            </a:prstGeom>
            <a:gradFill flip="none" rotWithShape="1">
              <a:gsLst>
                <a:gs pos="100000">
                  <a:srgbClr val="00B050"/>
                </a:gs>
                <a:gs pos="8000">
                  <a:srgbClr val="66FF33"/>
                </a:gs>
                <a:gs pos="100000">
                  <a:srgbClr val="FF82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 flipV="1">
            <a:off x="4850476" y="1963954"/>
            <a:ext cx="1387475" cy="4762"/>
          </a:xfrm>
          <a:prstGeom prst="straightConnector1">
            <a:avLst/>
          </a:prstGeom>
          <a:ln w="4445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42"/>
          <p:cNvSpPr txBox="1">
            <a:spLocks noChangeArrowheads="1"/>
          </p:cNvSpPr>
          <p:nvPr/>
        </p:nvSpPr>
        <p:spPr bwMode="auto">
          <a:xfrm>
            <a:off x="4996525" y="1630580"/>
            <a:ext cx="120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/>
              <a:t>2.5 - 3 m</a:t>
            </a:r>
          </a:p>
        </p:txBody>
      </p:sp>
      <p:sp>
        <p:nvSpPr>
          <p:cNvPr id="32" name="Oval 31"/>
          <p:cNvSpPr/>
          <p:nvPr/>
        </p:nvSpPr>
        <p:spPr>
          <a:xfrm>
            <a:off x="1723455" y="4261620"/>
            <a:ext cx="304800" cy="29445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701531" y="4130289"/>
            <a:ext cx="326725" cy="0"/>
          </a:xfrm>
          <a:prstGeom prst="straightConnector1">
            <a:avLst/>
          </a:prstGeom>
          <a:ln w="4445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8"/>
          <p:cNvSpPr txBox="1">
            <a:spLocks noChangeArrowheads="1"/>
          </p:cNvSpPr>
          <p:nvPr/>
        </p:nvSpPr>
        <p:spPr bwMode="auto">
          <a:xfrm>
            <a:off x="1354829" y="3751463"/>
            <a:ext cx="1023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/>
              <a:t>~ 0.5 m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601388" y="4258452"/>
            <a:ext cx="1" cy="297618"/>
          </a:xfrm>
          <a:prstGeom prst="straightConnector1">
            <a:avLst/>
          </a:prstGeom>
          <a:ln w="4445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40"/>
          <p:cNvSpPr txBox="1">
            <a:spLocks noChangeArrowheads="1"/>
          </p:cNvSpPr>
          <p:nvPr/>
        </p:nvSpPr>
        <p:spPr bwMode="auto">
          <a:xfrm>
            <a:off x="655288" y="4224179"/>
            <a:ext cx="10462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/>
              <a:t>~ 0.5 m</a:t>
            </a:r>
          </a:p>
        </p:txBody>
      </p:sp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461882" y="4627949"/>
            <a:ext cx="2709059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B0F0"/>
                </a:solidFill>
              </a:rPr>
              <a:t>SHOALS</a:t>
            </a:r>
          </a:p>
          <a:p>
            <a:pPr algn="ctr" eaLnBrk="1" hangingPunct="1"/>
            <a:endParaRPr lang="en-US" sz="1600" b="1" dirty="0"/>
          </a:p>
          <a:p>
            <a:pPr algn="ctr" eaLnBrk="1" hangingPunct="1"/>
            <a:r>
              <a:rPr lang="en-CA" sz="1200" b="1" dirty="0"/>
              <a:t>LADS HAS NO IR</a:t>
            </a:r>
            <a:endParaRPr lang="en-US" sz="1200" b="1" dirty="0"/>
          </a:p>
        </p:txBody>
      </p:sp>
      <p:sp>
        <p:nvSpPr>
          <p:cNvPr id="51" name="Rectangle 50"/>
          <p:cNvSpPr/>
          <p:nvPr/>
        </p:nvSpPr>
        <p:spPr>
          <a:xfrm>
            <a:off x="7553765" y="893475"/>
            <a:ext cx="4329544" cy="4773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19"/>
          <p:cNvSpPr txBox="1">
            <a:spLocks noChangeArrowheads="1"/>
          </p:cNvSpPr>
          <p:nvPr/>
        </p:nvSpPr>
        <p:spPr bwMode="auto">
          <a:xfrm>
            <a:off x="7617377" y="4843392"/>
            <a:ext cx="16781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 err="1">
                <a:solidFill>
                  <a:srgbClr val="00B0F0"/>
                </a:solidFill>
              </a:rPr>
              <a:t>Chiroptera</a:t>
            </a:r>
            <a:r>
              <a:rPr lang="en-US" b="1" dirty="0">
                <a:solidFill>
                  <a:srgbClr val="00B0F0"/>
                </a:solidFill>
              </a:rPr>
              <a:t> II / </a:t>
            </a:r>
            <a:r>
              <a:rPr lang="en-US" b="1" dirty="0" err="1">
                <a:solidFill>
                  <a:srgbClr val="00B0F0"/>
                </a:solidFill>
              </a:rPr>
              <a:t>HawkEye</a:t>
            </a:r>
            <a:r>
              <a:rPr lang="en-US" b="1" dirty="0">
                <a:solidFill>
                  <a:srgbClr val="00B0F0"/>
                </a:solidFill>
              </a:rPr>
              <a:t> III</a:t>
            </a:r>
          </a:p>
        </p:txBody>
      </p:sp>
      <p:sp>
        <p:nvSpPr>
          <p:cNvPr id="53" name="TextBox 19"/>
          <p:cNvSpPr txBox="1">
            <a:spLocks noChangeArrowheads="1"/>
          </p:cNvSpPr>
          <p:nvPr/>
        </p:nvSpPr>
        <p:spPr bwMode="auto">
          <a:xfrm>
            <a:off x="9718537" y="4925402"/>
            <a:ext cx="18517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 err="1">
                <a:solidFill>
                  <a:srgbClr val="00B0F0"/>
                </a:solidFill>
              </a:rPr>
              <a:t>Riegl</a:t>
            </a:r>
            <a:r>
              <a:rPr lang="en-US" b="1" dirty="0">
                <a:solidFill>
                  <a:srgbClr val="00B0F0"/>
                </a:solidFill>
              </a:rPr>
              <a:t> VQ-820-G</a:t>
            </a: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8163014" y="3014000"/>
            <a:ext cx="569366" cy="569366"/>
          </a:xfrm>
          <a:prstGeom prst="ellipse">
            <a:avLst/>
          </a:prstGeom>
          <a:gradFill flip="none" rotWithShape="1">
            <a:gsLst>
              <a:gs pos="100000">
                <a:srgbClr val="00B050"/>
              </a:gs>
              <a:gs pos="8000">
                <a:srgbClr val="66FF33"/>
              </a:gs>
              <a:gs pos="100000">
                <a:srgbClr val="FF82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55" name="Straight Arrow Connector 54"/>
          <p:cNvCxnSpPr>
            <a:cxnSpLocks/>
          </p:cNvCxnSpPr>
          <p:nvPr/>
        </p:nvCxnSpPr>
        <p:spPr>
          <a:xfrm flipV="1">
            <a:off x="8089203" y="2927506"/>
            <a:ext cx="716988" cy="6410"/>
          </a:xfrm>
          <a:prstGeom prst="straightConnector1">
            <a:avLst/>
          </a:prstGeom>
          <a:ln w="4445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42"/>
          <p:cNvSpPr txBox="1">
            <a:spLocks noChangeArrowheads="1"/>
          </p:cNvSpPr>
          <p:nvPr/>
        </p:nvSpPr>
        <p:spPr bwMode="auto">
          <a:xfrm>
            <a:off x="7979200" y="2549365"/>
            <a:ext cx="9369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/>
              <a:t>~1.2m</a:t>
            </a:r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10472490" y="3243856"/>
            <a:ext cx="265081" cy="265081"/>
          </a:xfrm>
          <a:prstGeom prst="ellipse">
            <a:avLst/>
          </a:prstGeom>
          <a:gradFill flip="none" rotWithShape="1">
            <a:gsLst>
              <a:gs pos="100000">
                <a:srgbClr val="00B050"/>
              </a:gs>
              <a:gs pos="8000">
                <a:srgbClr val="66FF33"/>
              </a:gs>
              <a:gs pos="100000">
                <a:srgbClr val="FF82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59" name="Straight Arrow Connector 58"/>
          <p:cNvCxnSpPr>
            <a:cxnSpLocks/>
          </p:cNvCxnSpPr>
          <p:nvPr/>
        </p:nvCxnSpPr>
        <p:spPr>
          <a:xfrm flipV="1">
            <a:off x="10421439" y="3141336"/>
            <a:ext cx="367182" cy="6410"/>
          </a:xfrm>
          <a:prstGeom prst="straightConnector1">
            <a:avLst/>
          </a:prstGeom>
          <a:ln w="4445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42"/>
          <p:cNvSpPr txBox="1">
            <a:spLocks noChangeArrowheads="1"/>
          </p:cNvSpPr>
          <p:nvPr/>
        </p:nvSpPr>
        <p:spPr bwMode="auto">
          <a:xfrm>
            <a:off x="10249939" y="2709895"/>
            <a:ext cx="73436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/>
              <a:t>0.4m</a:t>
            </a:r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8375403" y="4252561"/>
            <a:ext cx="144589" cy="13968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8284335" y="4143200"/>
            <a:ext cx="326725" cy="0"/>
          </a:xfrm>
          <a:prstGeom prst="straightConnector1">
            <a:avLst/>
          </a:prstGeom>
          <a:ln w="4445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38"/>
          <p:cNvSpPr txBox="1">
            <a:spLocks noChangeArrowheads="1"/>
          </p:cNvSpPr>
          <p:nvPr/>
        </p:nvSpPr>
        <p:spPr bwMode="auto">
          <a:xfrm>
            <a:off x="7935729" y="3736885"/>
            <a:ext cx="1023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/>
              <a:t>~ 0.2 m</a:t>
            </a:r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7965732" y="1394857"/>
            <a:ext cx="963930" cy="963930"/>
          </a:xfrm>
          <a:prstGeom prst="ellipse">
            <a:avLst/>
          </a:prstGeom>
          <a:gradFill flip="none" rotWithShape="1">
            <a:gsLst>
              <a:gs pos="100000">
                <a:srgbClr val="00B050"/>
              </a:gs>
              <a:gs pos="8000">
                <a:srgbClr val="66FF33"/>
              </a:gs>
              <a:gs pos="100000">
                <a:srgbClr val="FF82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8" name="Straight Arrow Connector 67"/>
          <p:cNvCxnSpPr/>
          <p:nvPr/>
        </p:nvCxnSpPr>
        <p:spPr>
          <a:xfrm rot="10800000" flipH="1">
            <a:off x="7935729" y="1307349"/>
            <a:ext cx="1023937" cy="1588"/>
          </a:xfrm>
          <a:prstGeom prst="straightConnector1">
            <a:avLst/>
          </a:prstGeom>
          <a:ln w="4445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38"/>
          <p:cNvSpPr txBox="1">
            <a:spLocks noChangeArrowheads="1"/>
          </p:cNvSpPr>
          <p:nvPr/>
        </p:nvSpPr>
        <p:spPr bwMode="auto">
          <a:xfrm>
            <a:off x="7953099" y="957834"/>
            <a:ext cx="989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/>
              <a:t>~ 2 m</a:t>
            </a:r>
          </a:p>
        </p:txBody>
      </p:sp>
    </p:spTree>
    <p:extLst>
      <p:ext uri="{BB962C8B-B14F-4D97-AF65-F5344CB8AC3E}">
        <p14:creationId xmlns:p14="http://schemas.microsoft.com/office/powerpoint/2010/main" val="1229988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Shallow Water Discrimination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24000" y="2443896"/>
            <a:ext cx="8382000" cy="3540369"/>
          </a:xfrm>
          <a:prstGeom prst="rect">
            <a:avLst/>
          </a:prstGeom>
          <a:solidFill>
            <a:srgbClr val="389EE2">
              <a:alpha val="8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Freeform 9"/>
          <p:cNvSpPr>
            <a:spLocks/>
          </p:cNvSpPr>
          <p:nvPr/>
        </p:nvSpPr>
        <p:spPr bwMode="auto">
          <a:xfrm>
            <a:off x="8760069" y="1078158"/>
            <a:ext cx="1676400" cy="346416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0" y="1152"/>
              </a:cxn>
              <a:cxn ang="0">
                <a:pos x="528" y="3072"/>
              </a:cxn>
              <a:cxn ang="0">
                <a:pos x="1056" y="3024"/>
              </a:cxn>
              <a:cxn ang="0">
                <a:pos x="624" y="1152"/>
              </a:cxn>
              <a:cxn ang="0">
                <a:pos x="48" y="0"/>
              </a:cxn>
            </a:cxnLst>
            <a:rect l="0" t="0" r="r" b="b"/>
            <a:pathLst>
              <a:path w="1056" h="3072">
                <a:moveTo>
                  <a:pt x="0" y="0"/>
                </a:moveTo>
                <a:lnTo>
                  <a:pt x="480" y="1152"/>
                </a:lnTo>
                <a:lnTo>
                  <a:pt x="528" y="3072"/>
                </a:lnTo>
                <a:lnTo>
                  <a:pt x="1056" y="3024"/>
                </a:lnTo>
                <a:lnTo>
                  <a:pt x="624" y="1152"/>
                </a:lnTo>
                <a:lnTo>
                  <a:pt x="48" y="0"/>
                </a:lnTo>
              </a:path>
            </a:pathLst>
          </a:custGeom>
          <a:solidFill>
            <a:srgbClr val="00FF00">
              <a:alpha val="5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7766538" y="1078158"/>
            <a:ext cx="1676400" cy="346416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0" y="1152"/>
              </a:cxn>
              <a:cxn ang="0">
                <a:pos x="528" y="3072"/>
              </a:cxn>
              <a:cxn ang="0">
                <a:pos x="1056" y="3024"/>
              </a:cxn>
              <a:cxn ang="0">
                <a:pos x="624" y="1152"/>
              </a:cxn>
              <a:cxn ang="0">
                <a:pos x="48" y="0"/>
              </a:cxn>
            </a:cxnLst>
            <a:rect l="0" t="0" r="r" b="b"/>
            <a:pathLst>
              <a:path w="1056" h="3072">
                <a:moveTo>
                  <a:pt x="0" y="0"/>
                </a:moveTo>
                <a:lnTo>
                  <a:pt x="480" y="1152"/>
                </a:lnTo>
                <a:lnTo>
                  <a:pt x="528" y="3072"/>
                </a:lnTo>
                <a:lnTo>
                  <a:pt x="1056" y="3024"/>
                </a:lnTo>
                <a:lnTo>
                  <a:pt x="624" y="1152"/>
                </a:lnTo>
                <a:lnTo>
                  <a:pt x="48" y="0"/>
                </a:lnTo>
              </a:path>
            </a:pathLst>
          </a:custGeom>
          <a:solidFill>
            <a:srgbClr val="00FF00">
              <a:alpha val="5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4038600" y="1078157"/>
            <a:ext cx="1676400" cy="366163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0" y="1152"/>
              </a:cxn>
              <a:cxn ang="0">
                <a:pos x="528" y="3072"/>
              </a:cxn>
              <a:cxn ang="0">
                <a:pos x="1056" y="3024"/>
              </a:cxn>
              <a:cxn ang="0">
                <a:pos x="624" y="1152"/>
              </a:cxn>
              <a:cxn ang="0">
                <a:pos x="48" y="0"/>
              </a:cxn>
            </a:cxnLst>
            <a:rect l="0" t="0" r="r" b="b"/>
            <a:pathLst>
              <a:path w="1056" h="3072">
                <a:moveTo>
                  <a:pt x="0" y="0"/>
                </a:moveTo>
                <a:lnTo>
                  <a:pt x="480" y="1152"/>
                </a:lnTo>
                <a:lnTo>
                  <a:pt x="528" y="3072"/>
                </a:lnTo>
                <a:lnTo>
                  <a:pt x="1056" y="3024"/>
                </a:lnTo>
                <a:lnTo>
                  <a:pt x="624" y="1152"/>
                </a:lnTo>
                <a:lnTo>
                  <a:pt x="48" y="0"/>
                </a:lnTo>
              </a:path>
            </a:pathLst>
          </a:custGeom>
          <a:solidFill>
            <a:srgbClr val="00FF00">
              <a:alpha val="5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5986097" y="1078158"/>
            <a:ext cx="1676400" cy="352681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0" y="1152"/>
              </a:cxn>
              <a:cxn ang="0">
                <a:pos x="528" y="3072"/>
              </a:cxn>
              <a:cxn ang="0">
                <a:pos x="1056" y="3024"/>
              </a:cxn>
              <a:cxn ang="0">
                <a:pos x="624" y="1152"/>
              </a:cxn>
              <a:cxn ang="0">
                <a:pos x="48" y="0"/>
              </a:cxn>
            </a:cxnLst>
            <a:rect l="0" t="0" r="r" b="b"/>
            <a:pathLst>
              <a:path w="1056" h="3072">
                <a:moveTo>
                  <a:pt x="0" y="0"/>
                </a:moveTo>
                <a:lnTo>
                  <a:pt x="480" y="1152"/>
                </a:lnTo>
                <a:lnTo>
                  <a:pt x="528" y="3072"/>
                </a:lnTo>
                <a:lnTo>
                  <a:pt x="1056" y="3024"/>
                </a:lnTo>
                <a:lnTo>
                  <a:pt x="624" y="1152"/>
                </a:lnTo>
                <a:lnTo>
                  <a:pt x="48" y="0"/>
                </a:lnTo>
              </a:path>
            </a:pathLst>
          </a:custGeom>
          <a:solidFill>
            <a:srgbClr val="00FF00">
              <a:alpha val="5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Freeform 4"/>
          <p:cNvSpPr>
            <a:spLocks/>
          </p:cNvSpPr>
          <p:nvPr/>
        </p:nvSpPr>
        <p:spPr bwMode="auto">
          <a:xfrm>
            <a:off x="1850414" y="1078158"/>
            <a:ext cx="1676400" cy="376310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0" y="1152"/>
              </a:cxn>
              <a:cxn ang="0">
                <a:pos x="528" y="3072"/>
              </a:cxn>
              <a:cxn ang="0">
                <a:pos x="1056" y="3024"/>
              </a:cxn>
              <a:cxn ang="0">
                <a:pos x="624" y="1152"/>
              </a:cxn>
              <a:cxn ang="0">
                <a:pos x="48" y="0"/>
              </a:cxn>
            </a:cxnLst>
            <a:rect l="0" t="0" r="r" b="b"/>
            <a:pathLst>
              <a:path w="1056" h="3072">
                <a:moveTo>
                  <a:pt x="0" y="0"/>
                </a:moveTo>
                <a:lnTo>
                  <a:pt x="480" y="1152"/>
                </a:lnTo>
                <a:lnTo>
                  <a:pt x="528" y="3072"/>
                </a:lnTo>
                <a:lnTo>
                  <a:pt x="1056" y="3024"/>
                </a:lnTo>
                <a:lnTo>
                  <a:pt x="624" y="1152"/>
                </a:lnTo>
                <a:lnTo>
                  <a:pt x="48" y="0"/>
                </a:lnTo>
              </a:path>
            </a:pathLst>
          </a:custGeom>
          <a:solidFill>
            <a:srgbClr val="00FF00">
              <a:alpha val="5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>
            <a:off x="1304193" y="1614487"/>
            <a:ext cx="9363808" cy="4495800"/>
          </a:xfrm>
          <a:custGeom>
            <a:avLst/>
            <a:gdLst/>
            <a:ahLst/>
            <a:cxnLst>
              <a:cxn ang="0">
                <a:pos x="0" y="2112"/>
              </a:cxn>
              <a:cxn ang="0">
                <a:pos x="2304" y="1680"/>
              </a:cxn>
              <a:cxn ang="0">
                <a:pos x="3936" y="1152"/>
              </a:cxn>
              <a:cxn ang="0">
                <a:pos x="5904" y="144"/>
              </a:cxn>
              <a:cxn ang="0">
                <a:pos x="6144" y="0"/>
              </a:cxn>
              <a:cxn ang="0">
                <a:pos x="6144" y="3120"/>
              </a:cxn>
              <a:cxn ang="0">
                <a:pos x="96" y="3072"/>
              </a:cxn>
            </a:cxnLst>
            <a:rect l="0" t="0" r="r" b="b"/>
            <a:pathLst>
              <a:path w="6144" h="3120">
                <a:moveTo>
                  <a:pt x="0" y="2112"/>
                </a:moveTo>
                <a:lnTo>
                  <a:pt x="2304" y="1680"/>
                </a:lnTo>
                <a:lnTo>
                  <a:pt x="3936" y="1152"/>
                </a:lnTo>
                <a:lnTo>
                  <a:pt x="5904" y="144"/>
                </a:lnTo>
                <a:lnTo>
                  <a:pt x="6144" y="0"/>
                </a:lnTo>
                <a:lnTo>
                  <a:pt x="6144" y="3120"/>
                </a:lnTo>
                <a:lnTo>
                  <a:pt x="96" y="3072"/>
                </a:lnTo>
              </a:path>
            </a:pathLst>
          </a:custGeom>
          <a:solidFill>
            <a:schemeClr val="bg2">
              <a:lumMod val="50000"/>
            </a:schemeClr>
          </a:solidFill>
          <a:ln w="9525">
            <a:solidFill>
              <a:srgbClr val="9966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92" y="4471988"/>
            <a:ext cx="1133475" cy="151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640" y="4129088"/>
            <a:ext cx="1133475" cy="163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3947" y="3581217"/>
            <a:ext cx="1048484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959711"/>
            <a:ext cx="1133475" cy="164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86547" y="2299554"/>
            <a:ext cx="849923" cy="167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037162" y="5723934"/>
            <a:ext cx="3478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b="1" dirty="0">
                <a:solidFill>
                  <a:schemeClr val="bg1"/>
                </a:solidFill>
              </a:rPr>
              <a:t>Images Courtesy of JALBTCX (2012)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465" y="671635"/>
            <a:ext cx="19081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671634"/>
            <a:ext cx="19081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334" y="648187"/>
            <a:ext cx="19081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764" y="648187"/>
            <a:ext cx="19081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78" y="648186"/>
            <a:ext cx="19081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43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CZMIL compared to SHOALS</a:t>
            </a:r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2438400" y="1828800"/>
          <a:ext cx="7467980" cy="3734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/>
          <p:nvPr>
            <p:extLst/>
          </p:nvPr>
        </p:nvGraphicFramePr>
        <p:xfrm>
          <a:off x="2438400" y="1828800"/>
          <a:ext cx="7467980" cy="3734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1791080" y="964224"/>
            <a:ext cx="8639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sz="2000" b="1" dirty="0">
                <a:latin typeface="Arial Unicode MS" pitchFamily="34" charset="-128"/>
                <a:ea typeface="굴림" pitchFamily="34" charset="-127"/>
                <a:cs typeface="Arial Unicode MS" pitchFamily="34" charset="-128"/>
              </a:rPr>
              <a:t>  Ft. Lauderdale water, 25m (40mrad channel, </a:t>
            </a:r>
            <a:r>
              <a:rPr kumimoji="1" lang="en-US" sz="2000" b="1" dirty="0" err="1">
                <a:latin typeface="Arial Unicode MS" pitchFamily="34" charset="-128"/>
                <a:ea typeface="굴림" pitchFamily="34" charset="-127"/>
                <a:cs typeface="Arial Unicode MS" pitchFamily="34" charset="-128"/>
              </a:rPr>
              <a:t>K</a:t>
            </a:r>
            <a:r>
              <a:rPr kumimoji="1" lang="en-US" sz="2000" b="1" baseline="-25000" dirty="0" err="1">
                <a:latin typeface="Arial Unicode MS" pitchFamily="34" charset="-128"/>
                <a:ea typeface="굴림" pitchFamily="34" charset="-127"/>
                <a:cs typeface="Arial Unicode MS" pitchFamily="34" charset="-128"/>
              </a:rPr>
              <a:t>d</a:t>
            </a:r>
            <a:r>
              <a:rPr kumimoji="1" lang="en-US" sz="2000" b="1" dirty="0">
                <a:latin typeface="Arial Unicode MS" pitchFamily="34" charset="-128"/>
                <a:ea typeface="굴림" pitchFamily="34" charset="-127"/>
                <a:cs typeface="Arial Unicode MS" pitchFamily="34" charset="-128"/>
              </a:rPr>
              <a:t> ≈ 0.12 m</a:t>
            </a:r>
            <a:r>
              <a:rPr kumimoji="1" lang="en-US" sz="2000" b="1" baseline="30000" dirty="0">
                <a:latin typeface="Arial Unicode MS" pitchFamily="34" charset="-128"/>
                <a:ea typeface="굴림" pitchFamily="34" charset="-127"/>
                <a:cs typeface="Arial Unicode MS" pitchFamily="34" charset="-128"/>
              </a:rPr>
              <a:t>-1</a:t>
            </a:r>
            <a:r>
              <a:rPr kumimoji="1" lang="en-US" sz="2000" b="1" dirty="0">
                <a:latin typeface="Arial Unicode MS" pitchFamily="34" charset="-128"/>
                <a:ea typeface="굴림" pitchFamily="34" charset="-127"/>
                <a:cs typeface="Arial Unicode MS" pitchFamily="34" charset="-128"/>
              </a:rPr>
              <a:t>)</a:t>
            </a:r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3657980" y="2057400"/>
            <a:ext cx="4419600" cy="2592388"/>
            <a:chOff x="2209800" y="2438400"/>
            <a:chExt cx="4419600" cy="2592388"/>
          </a:xfrm>
          <a:solidFill>
            <a:schemeClr val="tx1">
              <a:lumMod val="95000"/>
              <a:lumOff val="5000"/>
            </a:schemeClr>
          </a:solidFill>
        </p:grpSpPr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2209800" y="2438400"/>
              <a:ext cx="914400" cy="1906588"/>
              <a:chOff x="2209800" y="2438400"/>
              <a:chExt cx="914400" cy="1906588"/>
            </a:xfrm>
            <a:grpFill/>
          </p:grpSpPr>
          <p:sp>
            <p:nvSpPr>
              <p:cNvPr id="13" name="Up-Down Arrow 12"/>
              <p:cNvSpPr/>
              <p:nvPr/>
            </p:nvSpPr>
            <p:spPr>
              <a:xfrm>
                <a:off x="2819400" y="2438400"/>
                <a:ext cx="304800" cy="1905000"/>
              </a:xfrm>
              <a:prstGeom prst="upDownArrow">
                <a:avLst/>
              </a:prstGeom>
              <a:grp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pPr latinLnBrk="1">
                  <a:defRPr/>
                </a:pPr>
                <a:endParaRPr kumimoji="1" lang="en-US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endParaRPr>
              </a:p>
            </p:txBody>
          </p:sp>
          <p:cxnSp>
            <p:nvCxnSpPr>
              <p:cNvPr id="14" name="Straight Connector 13"/>
              <p:cNvCxnSpPr>
                <a:endCxn id="13" idx="0"/>
              </p:cNvCxnSpPr>
              <p:nvPr/>
            </p:nvCxnSpPr>
            <p:spPr>
              <a:xfrm>
                <a:off x="2209800" y="2438400"/>
                <a:ext cx="7620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</p:cxnSp>
          <p:cxnSp>
            <p:nvCxnSpPr>
              <p:cNvPr id="15" name="Straight Connector 14"/>
              <p:cNvCxnSpPr>
                <a:endCxn id="13" idx="4"/>
              </p:cNvCxnSpPr>
              <p:nvPr/>
            </p:nvCxnSpPr>
            <p:spPr>
              <a:xfrm>
                <a:off x="2209800" y="4343400"/>
                <a:ext cx="7620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</p:cxnSp>
        </p:grpSp>
        <p:sp>
          <p:nvSpPr>
            <p:cNvPr id="8" name="TextBox 7"/>
            <p:cNvSpPr txBox="1"/>
            <p:nvPr/>
          </p:nvSpPr>
          <p:spPr>
            <a:xfrm>
              <a:off x="3124200" y="2819400"/>
              <a:ext cx="2971800" cy="3693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latinLnBrk="1">
                <a:defRPr/>
              </a:pPr>
              <a:r>
                <a:rPr kumimoji="1" lang="en-US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Higher Signal, Better SNR</a:t>
              </a:r>
            </a:p>
          </p:txBody>
        </p:sp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5867400" y="4800600"/>
              <a:ext cx="762000" cy="230188"/>
              <a:chOff x="5867400" y="4800600"/>
              <a:chExt cx="762000" cy="230188"/>
            </a:xfrm>
            <a:grpFill/>
          </p:grpSpPr>
          <p:sp>
            <p:nvSpPr>
              <p:cNvPr id="10" name="Up-Down Arrow 9"/>
              <p:cNvSpPr/>
              <p:nvPr/>
            </p:nvSpPr>
            <p:spPr>
              <a:xfrm>
                <a:off x="6477000" y="4800600"/>
                <a:ext cx="152400" cy="228600"/>
              </a:xfrm>
              <a:prstGeom prst="upDownArrow">
                <a:avLst/>
              </a:prstGeom>
              <a:grp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pPr latinLnBrk="1">
                  <a:defRPr/>
                </a:pPr>
                <a:endParaRPr kumimoji="1" lang="en-US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endParaRPr>
              </a:p>
            </p:txBody>
          </p:sp>
          <p:cxnSp>
            <p:nvCxnSpPr>
              <p:cNvPr id="11" name="Straight Connector 10"/>
              <p:cNvCxnSpPr>
                <a:endCxn id="10" idx="0"/>
              </p:cNvCxnSpPr>
              <p:nvPr/>
            </p:nvCxnSpPr>
            <p:spPr>
              <a:xfrm>
                <a:off x="5867400" y="4800600"/>
                <a:ext cx="6858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</p:cxnSp>
          <p:cxnSp>
            <p:nvCxnSpPr>
              <p:cNvPr id="12" name="Straight Connector 11"/>
              <p:cNvCxnSpPr>
                <a:endCxn id="10" idx="4"/>
              </p:cNvCxnSpPr>
              <p:nvPr/>
            </p:nvCxnSpPr>
            <p:spPr>
              <a:xfrm>
                <a:off x="6019800" y="5029200"/>
                <a:ext cx="533400" cy="1588"/>
              </a:xfrm>
              <a:prstGeom prst="line">
                <a:avLst/>
              </a:prstGeom>
              <a:grpFill/>
              <a:ln w="9525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</p:cxnSp>
        </p:grpSp>
      </p:grpSp>
      <p:grpSp>
        <p:nvGrpSpPr>
          <p:cNvPr id="16" name="Group 38"/>
          <p:cNvGrpSpPr>
            <a:grpSpLocks/>
          </p:cNvGrpSpPr>
          <p:nvPr/>
        </p:nvGrpSpPr>
        <p:grpSpPr bwMode="auto">
          <a:xfrm>
            <a:off x="2972180" y="2514600"/>
            <a:ext cx="5105400" cy="1676400"/>
            <a:chOff x="1514272" y="2895600"/>
            <a:chExt cx="5105400" cy="1676400"/>
          </a:xfrm>
          <a:solidFill>
            <a:schemeClr val="tx1"/>
          </a:solidFill>
        </p:grpSpPr>
        <p:sp>
          <p:nvSpPr>
            <p:cNvPr id="17" name="Right Arrow 16"/>
            <p:cNvSpPr/>
            <p:nvPr/>
          </p:nvSpPr>
          <p:spPr>
            <a:xfrm>
              <a:off x="1590472" y="2895600"/>
              <a:ext cx="457200" cy="152400"/>
            </a:xfrm>
            <a:prstGeom prst="rightArrow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latinLnBrk="1">
                <a:defRPr/>
              </a:pPr>
              <a:endParaRPr kumimoji="1" lang="en-US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 rot="10800000">
              <a:off x="2209800" y="2895600"/>
              <a:ext cx="457200" cy="152400"/>
            </a:xfrm>
            <a:prstGeom prst="rightArrow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latinLnBrk="1">
                <a:defRPr/>
              </a:pPr>
              <a:endParaRPr kumimoji="1" lang="en-US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1514272" y="4419600"/>
              <a:ext cx="457200" cy="152400"/>
            </a:xfrm>
            <a:prstGeom prst="rightArrow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latinLnBrk="1">
                <a:defRPr/>
              </a:pPr>
              <a:endParaRPr kumimoji="1" lang="en-US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 rot="10800000">
              <a:off x="2286000" y="4419600"/>
              <a:ext cx="457200" cy="152400"/>
            </a:xfrm>
            <a:prstGeom prst="rightArrow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latinLnBrk="1">
                <a:defRPr/>
              </a:pPr>
              <a:endParaRPr kumimoji="1" lang="en-US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10992" y="3400708"/>
              <a:ext cx="3608680" cy="3693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latinLnBrk="1">
                <a:defRPr/>
              </a:pPr>
              <a:r>
                <a:rPr kumimoji="1" lang="en-US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Better (shorter) system response</a:t>
              </a:r>
            </a:p>
          </p:txBody>
        </p:sp>
      </p:grpSp>
      <p:grpSp>
        <p:nvGrpSpPr>
          <p:cNvPr id="22" name="Group 45"/>
          <p:cNvGrpSpPr>
            <a:grpSpLocks/>
          </p:cNvGrpSpPr>
          <p:nvPr/>
        </p:nvGrpSpPr>
        <p:grpSpPr bwMode="auto">
          <a:xfrm>
            <a:off x="3670680" y="2557464"/>
            <a:ext cx="3240088" cy="2212975"/>
            <a:chOff x="2222701" y="2937970"/>
            <a:chExt cx="3239646" cy="2213211"/>
          </a:xfrm>
        </p:grpSpPr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2222701" y="3230737"/>
              <a:ext cx="122042" cy="121981"/>
            </a:xfrm>
            <a:prstGeom prst="ellipse">
              <a:avLst/>
            </a:prstGeom>
            <a:solidFill>
              <a:srgbClr val="FFFF00"/>
            </a:solidFill>
            <a:ln w="28575" algn="ctr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latinLnBrk="1"/>
              <a:endParaRPr kumimoji="1"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" name="Oval 15"/>
            <p:cNvSpPr>
              <a:spLocks noChangeArrowheads="1"/>
            </p:cNvSpPr>
            <p:nvPr/>
          </p:nvSpPr>
          <p:spPr bwMode="auto">
            <a:xfrm>
              <a:off x="5181600" y="5029200"/>
              <a:ext cx="122042" cy="121981"/>
            </a:xfrm>
            <a:prstGeom prst="ellipse">
              <a:avLst/>
            </a:prstGeom>
            <a:solidFill>
              <a:srgbClr val="FFFF00"/>
            </a:solidFill>
            <a:ln w="28575" algn="ctr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1"/>
              <a:endParaRPr kumimoji="1"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5" name="TextBox 43"/>
            <p:cNvSpPr txBox="1">
              <a:spLocks noChangeArrowheads="1"/>
            </p:cNvSpPr>
            <p:nvPr/>
          </p:nvSpPr>
          <p:spPr bwMode="auto">
            <a:xfrm>
              <a:off x="2362382" y="2937970"/>
              <a:ext cx="433328" cy="336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1600" dirty="0">
                  <a:solidFill>
                    <a:schemeClr val="bg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P3</a:t>
              </a:r>
            </a:p>
          </p:txBody>
        </p:sp>
        <p:sp>
          <p:nvSpPr>
            <p:cNvPr id="26" name="TextBox 44"/>
            <p:cNvSpPr txBox="1">
              <a:spLocks noChangeArrowheads="1"/>
            </p:cNvSpPr>
            <p:nvPr/>
          </p:nvSpPr>
          <p:spPr bwMode="auto">
            <a:xfrm>
              <a:off x="5029018" y="4647890"/>
              <a:ext cx="433329" cy="336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1600" dirty="0">
                  <a:solidFill>
                    <a:schemeClr val="bg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P4</a:t>
              </a:r>
            </a:p>
          </p:txBody>
        </p:sp>
      </p:grpSp>
      <p:grpSp>
        <p:nvGrpSpPr>
          <p:cNvPr id="27" name="Group 49"/>
          <p:cNvGrpSpPr>
            <a:grpSpLocks/>
          </p:cNvGrpSpPr>
          <p:nvPr/>
        </p:nvGrpSpPr>
        <p:grpSpPr bwMode="auto">
          <a:xfrm>
            <a:off x="3276790" y="1696021"/>
            <a:ext cx="5791200" cy="3619500"/>
            <a:chOff x="2819400" y="1600200"/>
            <a:chExt cx="5791200" cy="3620163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1600200"/>
              <a:ext cx="5791200" cy="3620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 bwMode="auto">
            <a:xfrm>
              <a:off x="2952750" y="1658949"/>
              <a:ext cx="5486400" cy="336612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en-US" sz="1600" dirty="0">
                  <a:latin typeface="Arial Unicode MS" pitchFamily="34" charset="-128"/>
                  <a:ea typeface="굴림" pitchFamily="34" charset="-127"/>
                  <a:cs typeface="Arial Unicode MS" pitchFamily="34" charset="-128"/>
                </a:rPr>
                <a:t>  Ft. Lauderdale,  1.5m </a:t>
              </a:r>
              <a:r>
                <a:rPr kumimoji="1" lang="en-US" sz="1400" dirty="0">
                  <a:latin typeface="Arial Unicode MS" pitchFamily="34" charset="-128"/>
                  <a:ea typeface="굴림" pitchFamily="34" charset="-127"/>
                  <a:cs typeface="Arial Unicode MS" pitchFamily="34" charset="-128"/>
                </a:rPr>
                <a:t>(</a:t>
              </a:r>
              <a:r>
                <a:rPr kumimoji="1" lang="en-US" sz="1400" dirty="0" err="1">
                  <a:latin typeface="Arial Unicode MS" pitchFamily="34" charset="-128"/>
                  <a:ea typeface="굴림" pitchFamily="34" charset="-127"/>
                  <a:cs typeface="Arial Unicode MS" pitchFamily="34" charset="-128"/>
                </a:rPr>
                <a:t>K</a:t>
              </a:r>
              <a:r>
                <a:rPr kumimoji="1" lang="en-US" sz="1400" baseline="-25000" dirty="0" err="1">
                  <a:latin typeface="Arial Unicode MS" pitchFamily="34" charset="-128"/>
                  <a:ea typeface="굴림" pitchFamily="34" charset="-127"/>
                  <a:cs typeface="Arial Unicode MS" pitchFamily="34" charset="-128"/>
                </a:rPr>
                <a:t>d</a:t>
              </a:r>
              <a:r>
                <a:rPr kumimoji="1" lang="en-US" sz="1400" dirty="0">
                  <a:latin typeface="Arial Unicode MS" pitchFamily="34" charset="-128"/>
                  <a:ea typeface="굴림" pitchFamily="34" charset="-127"/>
                  <a:cs typeface="Arial Unicode MS" pitchFamily="34" charset="-128"/>
                </a:rPr>
                <a:t> </a:t>
              </a:r>
              <a:r>
                <a:rPr kumimoji="1" lang="en-US" sz="1200" dirty="0">
                  <a:latin typeface="Arial Unicode MS" pitchFamily="34" charset="-128"/>
                  <a:ea typeface="굴림" pitchFamily="34" charset="-127"/>
                  <a:cs typeface="Arial Unicode MS" pitchFamily="34" charset="-128"/>
                </a:rPr>
                <a:t>≈ </a:t>
              </a:r>
              <a:r>
                <a:rPr kumimoji="1" lang="en-US" sz="1400" dirty="0">
                  <a:latin typeface="Arial Unicode MS" pitchFamily="34" charset="-128"/>
                  <a:ea typeface="굴림" pitchFamily="34" charset="-127"/>
                  <a:cs typeface="Arial Unicode MS" pitchFamily="34" charset="-128"/>
                </a:rPr>
                <a:t>0.12 </a:t>
              </a:r>
              <a:r>
                <a:rPr kumimoji="1" lang="en-US" sz="1200" dirty="0">
                  <a:latin typeface="Arial Unicode MS" pitchFamily="34" charset="-128"/>
                  <a:ea typeface="굴림" pitchFamily="34" charset="-127"/>
                  <a:cs typeface="Arial Unicode MS" pitchFamily="34" charset="-128"/>
                </a:rPr>
                <a:t>m</a:t>
              </a:r>
              <a:r>
                <a:rPr kumimoji="1" lang="en-US" sz="1200" baseline="30000" dirty="0">
                  <a:latin typeface="Arial Unicode MS" pitchFamily="34" charset="-128"/>
                  <a:ea typeface="굴림" pitchFamily="34" charset="-127"/>
                  <a:cs typeface="Arial Unicode MS" pitchFamily="34" charset="-128"/>
                </a:rPr>
                <a:t>-1</a:t>
              </a:r>
              <a:r>
                <a:rPr kumimoji="1" lang="en-US" sz="1400" dirty="0">
                  <a:latin typeface="Arial Unicode MS" pitchFamily="34" charset="-128"/>
                  <a:ea typeface="굴림" pitchFamily="34" charset="-127"/>
                  <a:cs typeface="Arial Unicode MS" pitchFamily="34" charset="-128"/>
                </a:rPr>
                <a:t> , Shallow water channels)</a:t>
              </a:r>
              <a:endParaRPr kumimoji="1" lang="en-US" sz="1600" dirty="0">
                <a:latin typeface="Arial Unicode MS" pitchFamily="34" charset="-128"/>
                <a:ea typeface="굴림" pitchFamily="34" charset="-127"/>
                <a:cs typeface="Arial Unicode MS" pitchFamily="34" charset="-128"/>
              </a:endParaRPr>
            </a:p>
          </p:txBody>
        </p:sp>
      </p:grp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7950200" y="4776787"/>
            <a:ext cx="4038600" cy="134302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CZMIL</a:t>
            </a:r>
          </a:p>
          <a:p>
            <a:pPr>
              <a:defRPr/>
            </a:pPr>
            <a:r>
              <a:rPr kumimoji="1"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 SNR and shorter system response </a:t>
            </a:r>
          </a:p>
          <a:p>
            <a:pPr marL="112713" indent="344488">
              <a:buFont typeface="Arial" pitchFamily="34" charset="0"/>
              <a:buChar char="•"/>
              <a:defRPr/>
            </a:pPr>
            <a:r>
              <a:rPr kumimoji="1"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Detect bottom deeper </a:t>
            </a:r>
          </a:p>
          <a:p>
            <a:pPr marL="112713" indent="344488">
              <a:buFont typeface="Arial" pitchFamily="34" charset="0"/>
              <a:buChar char="•"/>
              <a:defRPr/>
            </a:pPr>
            <a:r>
              <a:rPr kumimoji="1"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accurate input to algorithms</a:t>
            </a:r>
          </a:p>
          <a:p>
            <a:pPr marL="112713" indent="344488">
              <a:buFont typeface="Arial" pitchFamily="34" charset="0"/>
              <a:buChar char="•"/>
              <a:defRPr/>
            </a:pPr>
            <a:r>
              <a:rPr kumimoji="1"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 shallow water discrimination</a:t>
            </a:r>
          </a:p>
        </p:txBody>
      </p:sp>
    </p:spTree>
    <p:extLst>
      <p:ext uri="{BB962C8B-B14F-4D97-AF65-F5344CB8AC3E}">
        <p14:creationId xmlns:p14="http://schemas.microsoft.com/office/powerpoint/2010/main" val="114034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63767" y="88797"/>
            <a:ext cx="8097837" cy="489209"/>
          </a:xfrm>
        </p:spPr>
        <p:txBody>
          <a:bodyPr/>
          <a:lstStyle/>
          <a:p>
            <a:pPr eaLnBrk="1" hangingPunct="1"/>
            <a:r>
              <a:rPr lang="sv-SE" altLang="sv-SE" dirty="0"/>
              <a:t>System Response Time</a:t>
            </a:r>
          </a:p>
        </p:txBody>
      </p:sp>
      <p:pic>
        <p:nvPicPr>
          <p:cNvPr id="15364" name="Picture 4" descr="wave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231" y="695223"/>
            <a:ext cx="7246845" cy="543513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67156" y="783195"/>
            <a:ext cx="409474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sv-SE" altLang="sv-SE" sz="2000" dirty="0">
                <a:latin typeface="+mn-lt"/>
              </a:rPr>
              <a:t>Actual Chiroptera waveform at 1.2 meters depth (</a:t>
            </a:r>
            <a:r>
              <a:rPr lang="sv-SE" altLang="sv-SE" sz="2000" dirty="0">
                <a:solidFill>
                  <a:srgbClr val="00B0F0"/>
                </a:solidFill>
                <a:latin typeface="+mn-lt"/>
              </a:rPr>
              <a:t>blue</a:t>
            </a:r>
            <a:r>
              <a:rPr lang="sv-SE" altLang="sv-SE" sz="2000" dirty="0">
                <a:latin typeface="+mn-lt"/>
              </a:rPr>
              <a:t>) versus simulated waveform with a 20 ns response time (</a:t>
            </a:r>
            <a:r>
              <a:rPr lang="sv-SE" altLang="sv-SE" sz="2000" dirty="0">
                <a:solidFill>
                  <a:srgbClr val="00B050"/>
                </a:solidFill>
                <a:latin typeface="+mn-lt"/>
              </a:rPr>
              <a:t>green</a:t>
            </a:r>
            <a:r>
              <a:rPr lang="sv-SE" altLang="sv-SE" sz="2000" dirty="0">
                <a:latin typeface="+mn-lt"/>
              </a:rPr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969586" y="1783213"/>
            <a:ext cx="526931" cy="35668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367" name="TextBox 5"/>
          <p:cNvSpPr txBox="1">
            <a:spLocks noChangeArrowheads="1"/>
          </p:cNvSpPr>
          <p:nvPr/>
        </p:nvSpPr>
        <p:spPr bwMode="auto">
          <a:xfrm>
            <a:off x="8413231" y="1521859"/>
            <a:ext cx="15128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v-SE" altLang="sv-SE" sz="1600" b="1" dirty="0">
                <a:solidFill>
                  <a:schemeClr val="tx2"/>
                </a:solidFill>
                <a:latin typeface="+mn-lt"/>
              </a:rPr>
              <a:t>Chiroptera</a:t>
            </a:r>
          </a:p>
        </p:txBody>
      </p:sp>
      <p:sp>
        <p:nvSpPr>
          <p:cNvPr id="15368" name="TextBox 10"/>
          <p:cNvSpPr txBox="1">
            <a:spLocks noChangeArrowheads="1"/>
          </p:cNvSpPr>
          <p:nvPr/>
        </p:nvSpPr>
        <p:spPr bwMode="auto">
          <a:xfrm>
            <a:off x="8989494" y="3430953"/>
            <a:ext cx="16254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v-SE" altLang="sv-SE" sz="1600" b="1" dirty="0">
                <a:solidFill>
                  <a:srgbClr val="00B050"/>
                </a:solidFill>
                <a:latin typeface="+mn-lt"/>
              </a:rPr>
              <a:t>20 ns waveform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785281" y="3751410"/>
            <a:ext cx="922767" cy="80840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641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v Shallow Sensors</a:t>
            </a:r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4135534"/>
              </p:ext>
            </p:extLst>
          </p:nvPr>
        </p:nvGraphicFramePr>
        <p:xfrm>
          <a:off x="1963614" y="712714"/>
          <a:ext cx="8229600" cy="5237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Deep Channel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Shallow Channel Sensor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Flying Speed (knots)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120-180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120-180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Flight Altitude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200 - 600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200 - 600m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Swath Width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60 - 585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 290m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Sounding Density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 to 0.05 pts /m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 to &gt;10 pts /m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– 10 kHz </a:t>
                      </a:r>
                    </a:p>
                    <a:p>
                      <a:pPr algn="ctr"/>
                      <a:r>
                        <a:rPr lang="en-US" sz="1200" dirty="0"/>
                        <a:t>(70kHz</a:t>
                      </a:r>
                      <a:r>
                        <a:rPr lang="en-US" sz="1200" baseline="0" dirty="0"/>
                        <a:t> shallow for CZMIL)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Up to 550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Min Depth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 / 0.2m / 1.5m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Max Depth (m)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 50 – 80m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2 – 3.5 x Secchi 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 15m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1.5 x Secchi Depth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Depth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Accuracy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IHO Order 1 or Better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IHO Order 1 or Better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Horizontal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IHO Order 1 or Better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IHO Order 1 or Better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50A – 100A @ 28 VDC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~30A @ 18-32 VDC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190 – 500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 100kg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Nominal Footprint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Size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– 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 40cm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898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Trade 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5853" y="2494084"/>
            <a:ext cx="2306518" cy="5715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Fixed Power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418492" y="1301262"/>
            <a:ext cx="23446" cy="4038600"/>
          </a:xfrm>
          <a:prstGeom prst="line">
            <a:avLst/>
          </a:prstGeom>
          <a:ln w="38100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18492" y="5339862"/>
            <a:ext cx="8774723" cy="0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9466384" y="5433646"/>
            <a:ext cx="1348154" cy="6037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itchFamily="34" charset="0"/>
              <a:buNone/>
            </a:pPr>
            <a:r>
              <a:rPr lang="en-US" dirty="0"/>
              <a:t>PRF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22384" y="767860"/>
            <a:ext cx="3739661" cy="79130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itchFamily="34" charset="0"/>
              <a:buNone/>
            </a:pPr>
            <a:r>
              <a:rPr lang="en-US" dirty="0"/>
              <a:t>Depth Penetration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811215" y="1623646"/>
            <a:ext cx="8153400" cy="3516923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835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Accuracy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668686"/>
            <a:ext cx="12233030" cy="422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Comparing Lidar and Acoustic Bathymetry Using TPU and the CUBE Algorithm</a:t>
            </a:r>
            <a:r>
              <a:rPr lang="en-US" sz="1800" dirty="0"/>
              <a:t>, ILMF (2008) , C. Lockhart, D. Lockhart, J. Martinez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155" y="1156914"/>
            <a:ext cx="9939131" cy="50272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844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Sensors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91856" y="950152"/>
            <a:ext cx="5354768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/>
              <a:t>Optech</a:t>
            </a:r>
            <a:r>
              <a:rPr lang="en-US" dirty="0"/>
              <a:t> CZMIL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91856" y="1825050"/>
            <a:ext cx="5448986" cy="3963499"/>
            <a:chOff x="4581385" y="2580772"/>
            <a:chExt cx="4575054" cy="3385428"/>
          </a:xfrm>
        </p:grpSpPr>
        <p:pic>
          <p:nvPicPr>
            <p:cNvPr id="6" name="Content Placeholder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440" y="3072445"/>
              <a:ext cx="3153741" cy="2365306"/>
            </a:xfrm>
            <a:prstGeom prst="rect">
              <a:avLst/>
            </a:prstGeom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H="1" flipV="1">
              <a:off x="5739845" y="4560167"/>
              <a:ext cx="367877" cy="944368"/>
            </a:xfrm>
            <a:prstGeom prst="line">
              <a:avLst/>
            </a:prstGeom>
            <a:noFill/>
            <a:ln w="44450">
              <a:solidFill>
                <a:srgbClr val="AABA0A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4879964" y="4560166"/>
              <a:ext cx="240951" cy="933861"/>
            </a:xfrm>
            <a:prstGeom prst="line">
              <a:avLst/>
            </a:prstGeom>
            <a:noFill/>
            <a:ln w="44450">
              <a:solidFill>
                <a:srgbClr val="AABA0A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13"/>
            <p:cNvSpPr txBox="1">
              <a:spLocks noChangeArrowheads="1"/>
            </p:cNvSpPr>
            <p:nvPr/>
          </p:nvSpPr>
          <p:spPr bwMode="auto">
            <a:xfrm>
              <a:off x="4581385" y="5504535"/>
              <a:ext cx="91087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ea typeface="굴림" pitchFamily="34" charset="-127"/>
                </a:rPr>
                <a:t>Control Rack</a:t>
              </a:r>
            </a:p>
          </p:txBody>
        </p:sp>
        <p:sp>
          <p:nvSpPr>
            <p:cNvPr id="10" name="TextBox 14"/>
            <p:cNvSpPr txBox="1">
              <a:spLocks noChangeArrowheads="1"/>
            </p:cNvSpPr>
            <p:nvPr/>
          </p:nvSpPr>
          <p:spPr bwMode="auto">
            <a:xfrm>
              <a:off x="5740072" y="5504535"/>
              <a:ext cx="91087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ea typeface="굴림" pitchFamily="34" charset="-127"/>
                </a:rPr>
                <a:t>Thermal Rack</a:t>
              </a:r>
            </a:p>
          </p:txBody>
        </p:sp>
        <p:sp>
          <p:nvSpPr>
            <p:cNvPr id="11" name="TextBox 26"/>
            <p:cNvSpPr txBox="1">
              <a:spLocks noChangeArrowheads="1"/>
            </p:cNvSpPr>
            <p:nvPr/>
          </p:nvSpPr>
          <p:spPr bwMode="auto">
            <a:xfrm>
              <a:off x="6471583" y="2594488"/>
              <a:ext cx="1257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ko-KR" sz="1200" b="1" dirty="0">
                  <a:ea typeface="굴림" pitchFamily="34" charset="-127"/>
                </a:rPr>
                <a:t>Laser Rack</a:t>
              </a:r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5063560" y="2996214"/>
              <a:ext cx="110698" cy="655909"/>
            </a:xfrm>
            <a:prstGeom prst="line">
              <a:avLst/>
            </a:prstGeom>
            <a:noFill/>
            <a:ln w="44450">
              <a:solidFill>
                <a:srgbClr val="AABA0A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H="1">
              <a:off x="6107722" y="2811606"/>
              <a:ext cx="467677" cy="583332"/>
            </a:xfrm>
            <a:prstGeom prst="line">
              <a:avLst/>
            </a:prstGeom>
            <a:noFill/>
            <a:ln w="44450">
              <a:solidFill>
                <a:srgbClr val="AABA0A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4610127" y="2580772"/>
              <a:ext cx="91087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ea typeface="굴림" pitchFamily="34" charset="-127"/>
                </a:rPr>
                <a:t>Operator Rack</a:t>
              </a:r>
            </a:p>
          </p:txBody>
        </p:sp>
        <p:sp>
          <p:nvSpPr>
            <p:cNvPr id="15" name="TextBox 29"/>
            <p:cNvSpPr txBox="1">
              <a:spLocks noChangeArrowheads="1"/>
            </p:cNvSpPr>
            <p:nvPr/>
          </p:nvSpPr>
          <p:spPr bwMode="auto">
            <a:xfrm>
              <a:off x="7910541" y="2591905"/>
              <a:ext cx="123345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ko-KR" sz="1200" b="1" dirty="0">
                  <a:ea typeface="굴림" pitchFamily="34" charset="-127"/>
                </a:rPr>
                <a:t>Lidar Sensor Head</a:t>
              </a:r>
            </a:p>
          </p:txBody>
        </p:sp>
        <p:sp>
          <p:nvSpPr>
            <p:cNvPr id="16" name="Line 8"/>
            <p:cNvSpPr>
              <a:spLocks noChangeShapeType="1"/>
            </p:cNvSpPr>
            <p:nvPr/>
          </p:nvSpPr>
          <p:spPr bwMode="auto">
            <a:xfrm flipH="1">
              <a:off x="7100183" y="2950104"/>
              <a:ext cx="810358" cy="603205"/>
            </a:xfrm>
            <a:prstGeom prst="line">
              <a:avLst/>
            </a:prstGeom>
            <a:noFill/>
            <a:ln w="44450">
              <a:solidFill>
                <a:srgbClr val="AABA0A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187013" y="5504535"/>
              <a:ext cx="89031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ko-KR" sz="1200" b="1" dirty="0">
                  <a:ea typeface="굴림" pitchFamily="34" charset="-127"/>
                </a:rPr>
                <a:t>T-4800 Camera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8107908" y="3831594"/>
              <a:ext cx="104853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ko-KR" sz="1200" b="1" dirty="0">
                  <a:ea typeface="굴림" pitchFamily="34" charset="-127"/>
                </a:rPr>
                <a:t>CASI-1500</a:t>
              </a:r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H="1">
              <a:off x="7511046" y="3975344"/>
              <a:ext cx="643133" cy="279753"/>
            </a:xfrm>
            <a:prstGeom prst="line">
              <a:avLst/>
            </a:prstGeom>
            <a:noFill/>
            <a:ln w="44450">
              <a:solidFill>
                <a:srgbClr val="AABA0A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flipH="1" flipV="1">
              <a:off x="7832600" y="4900589"/>
              <a:ext cx="493693" cy="603946"/>
            </a:xfrm>
            <a:prstGeom prst="line">
              <a:avLst/>
            </a:prstGeom>
            <a:noFill/>
            <a:ln w="44450">
              <a:solidFill>
                <a:srgbClr val="AABA0A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 Placeholder 2"/>
          <p:cNvSpPr txBox="1">
            <a:spLocks/>
          </p:cNvSpPr>
          <p:nvPr/>
        </p:nvSpPr>
        <p:spPr>
          <a:xfrm>
            <a:off x="6920061" y="944404"/>
            <a:ext cx="4040188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/>
              <a:t>Riegl</a:t>
            </a:r>
            <a:r>
              <a:rPr lang="en-US" dirty="0"/>
              <a:t> VQ820-G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73290" y="5248053"/>
            <a:ext cx="370865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Image provided courtesy of QSI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6209" y="2191061"/>
            <a:ext cx="3319166" cy="2978804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12683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077" y="838202"/>
            <a:ext cx="11402171" cy="5256473"/>
          </a:xfrm>
        </p:spPr>
        <p:txBody>
          <a:bodyPr/>
          <a:lstStyle/>
          <a:p>
            <a:r>
              <a:rPr lang="en-CA" sz="2800" dirty="0"/>
              <a:t>USACE/JALBTCX for allowing us to show project data images</a:t>
            </a:r>
          </a:p>
          <a:p>
            <a:pPr marL="0" indent="0">
              <a:buNone/>
            </a:pPr>
            <a:endParaRPr lang="en-CA" sz="2800" dirty="0"/>
          </a:p>
          <a:p>
            <a:pPr marL="0" indent="0">
              <a:buNone/>
            </a:pPr>
            <a:endParaRPr lang="en-CA" sz="2000" dirty="0"/>
          </a:p>
          <a:p>
            <a:r>
              <a:rPr lang="en-CA" sz="2800" dirty="0"/>
              <a:t>University of New Hampshire CCOM for providing graphics</a:t>
            </a:r>
          </a:p>
          <a:p>
            <a:pPr marL="0" indent="0">
              <a:buNone/>
            </a:pPr>
            <a:endParaRPr lang="en-CA" sz="2800" dirty="0"/>
          </a:p>
          <a:p>
            <a:pPr marL="0" indent="0">
              <a:buNone/>
            </a:pPr>
            <a:endParaRPr lang="en-CA" sz="2000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401" y="790943"/>
            <a:ext cx="2011055" cy="751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2401" y="2119798"/>
            <a:ext cx="2011055" cy="685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71427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48640" y="3717031"/>
            <a:ext cx="11033760" cy="236859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/>
          <p:cNvSpPr/>
          <p:nvPr/>
        </p:nvSpPr>
        <p:spPr>
          <a:xfrm>
            <a:off x="540689" y="3721210"/>
            <a:ext cx="11052313" cy="2377440"/>
          </a:xfrm>
          <a:custGeom>
            <a:avLst/>
            <a:gdLst>
              <a:gd name="connsiteX0" fmla="*/ 2735248 w 11052313"/>
              <a:gd name="connsiteY0" fmla="*/ 15903 h 2377440"/>
              <a:gd name="connsiteX1" fmla="*/ 2743200 w 11052313"/>
              <a:gd name="connsiteY1" fmla="*/ 47708 h 2377440"/>
              <a:gd name="connsiteX2" fmla="*/ 2806810 w 11052313"/>
              <a:gd name="connsiteY2" fmla="*/ 103367 h 2377440"/>
              <a:gd name="connsiteX3" fmla="*/ 2814761 w 11052313"/>
              <a:gd name="connsiteY3" fmla="*/ 135173 h 2377440"/>
              <a:gd name="connsiteX4" fmla="*/ 2862469 w 11052313"/>
              <a:gd name="connsiteY4" fmla="*/ 182880 h 2377440"/>
              <a:gd name="connsiteX5" fmla="*/ 2902226 w 11052313"/>
              <a:gd name="connsiteY5" fmla="*/ 230588 h 2377440"/>
              <a:gd name="connsiteX6" fmla="*/ 2926080 w 11052313"/>
              <a:gd name="connsiteY6" fmla="*/ 246491 h 2377440"/>
              <a:gd name="connsiteX7" fmla="*/ 2965836 w 11052313"/>
              <a:gd name="connsiteY7" fmla="*/ 294199 h 2377440"/>
              <a:gd name="connsiteX8" fmla="*/ 3021495 w 11052313"/>
              <a:gd name="connsiteY8" fmla="*/ 357809 h 2377440"/>
              <a:gd name="connsiteX9" fmla="*/ 3037398 w 11052313"/>
              <a:gd name="connsiteY9" fmla="*/ 381663 h 2377440"/>
              <a:gd name="connsiteX10" fmla="*/ 3061252 w 11052313"/>
              <a:gd name="connsiteY10" fmla="*/ 397566 h 2377440"/>
              <a:gd name="connsiteX11" fmla="*/ 3069203 w 11052313"/>
              <a:gd name="connsiteY11" fmla="*/ 421420 h 2377440"/>
              <a:gd name="connsiteX12" fmla="*/ 3116911 w 11052313"/>
              <a:gd name="connsiteY12" fmla="*/ 461176 h 2377440"/>
              <a:gd name="connsiteX13" fmla="*/ 3156668 w 11052313"/>
              <a:gd name="connsiteY13" fmla="*/ 516835 h 2377440"/>
              <a:gd name="connsiteX14" fmla="*/ 3212327 w 11052313"/>
              <a:gd name="connsiteY14" fmla="*/ 564543 h 2377440"/>
              <a:gd name="connsiteX15" fmla="*/ 3236181 w 11052313"/>
              <a:gd name="connsiteY15" fmla="*/ 580446 h 2377440"/>
              <a:gd name="connsiteX16" fmla="*/ 3260034 w 11052313"/>
              <a:gd name="connsiteY16" fmla="*/ 588397 h 2377440"/>
              <a:gd name="connsiteX17" fmla="*/ 3275937 w 11052313"/>
              <a:gd name="connsiteY17" fmla="*/ 612251 h 2377440"/>
              <a:gd name="connsiteX18" fmla="*/ 3299791 w 11052313"/>
              <a:gd name="connsiteY18" fmla="*/ 620202 h 2377440"/>
              <a:gd name="connsiteX19" fmla="*/ 3371353 w 11052313"/>
              <a:gd name="connsiteY19" fmla="*/ 628153 h 2377440"/>
              <a:gd name="connsiteX20" fmla="*/ 3514476 w 11052313"/>
              <a:gd name="connsiteY20" fmla="*/ 636105 h 2377440"/>
              <a:gd name="connsiteX21" fmla="*/ 3546281 w 11052313"/>
              <a:gd name="connsiteY21" fmla="*/ 644056 h 2377440"/>
              <a:gd name="connsiteX22" fmla="*/ 3609892 w 11052313"/>
              <a:gd name="connsiteY22" fmla="*/ 667910 h 2377440"/>
              <a:gd name="connsiteX23" fmla="*/ 3633746 w 11052313"/>
              <a:gd name="connsiteY23" fmla="*/ 683813 h 2377440"/>
              <a:gd name="connsiteX24" fmla="*/ 3665551 w 11052313"/>
              <a:gd name="connsiteY24" fmla="*/ 691764 h 2377440"/>
              <a:gd name="connsiteX25" fmla="*/ 3689405 w 11052313"/>
              <a:gd name="connsiteY25" fmla="*/ 699715 h 2377440"/>
              <a:gd name="connsiteX26" fmla="*/ 3721210 w 11052313"/>
              <a:gd name="connsiteY26" fmla="*/ 707667 h 2377440"/>
              <a:gd name="connsiteX27" fmla="*/ 3753015 w 11052313"/>
              <a:gd name="connsiteY27" fmla="*/ 723569 h 2377440"/>
              <a:gd name="connsiteX28" fmla="*/ 3776869 w 11052313"/>
              <a:gd name="connsiteY28" fmla="*/ 731520 h 2377440"/>
              <a:gd name="connsiteX29" fmla="*/ 3808674 w 11052313"/>
              <a:gd name="connsiteY29" fmla="*/ 747423 h 2377440"/>
              <a:gd name="connsiteX30" fmla="*/ 3840480 w 11052313"/>
              <a:gd name="connsiteY30" fmla="*/ 755374 h 2377440"/>
              <a:gd name="connsiteX31" fmla="*/ 3880236 w 11052313"/>
              <a:gd name="connsiteY31" fmla="*/ 771277 h 2377440"/>
              <a:gd name="connsiteX32" fmla="*/ 3967701 w 11052313"/>
              <a:gd name="connsiteY32" fmla="*/ 803082 h 2377440"/>
              <a:gd name="connsiteX33" fmla="*/ 4047214 w 11052313"/>
              <a:gd name="connsiteY33" fmla="*/ 858741 h 2377440"/>
              <a:gd name="connsiteX34" fmla="*/ 4118775 w 11052313"/>
              <a:gd name="connsiteY34" fmla="*/ 882595 h 2377440"/>
              <a:gd name="connsiteX35" fmla="*/ 4142629 w 11052313"/>
              <a:gd name="connsiteY35" fmla="*/ 906449 h 2377440"/>
              <a:gd name="connsiteX36" fmla="*/ 4166483 w 11052313"/>
              <a:gd name="connsiteY36" fmla="*/ 914400 h 2377440"/>
              <a:gd name="connsiteX37" fmla="*/ 4206240 w 11052313"/>
              <a:gd name="connsiteY37" fmla="*/ 938254 h 2377440"/>
              <a:gd name="connsiteX38" fmla="*/ 4261899 w 11052313"/>
              <a:gd name="connsiteY38" fmla="*/ 993913 h 2377440"/>
              <a:gd name="connsiteX39" fmla="*/ 4277801 w 11052313"/>
              <a:gd name="connsiteY39" fmla="*/ 1017767 h 2377440"/>
              <a:gd name="connsiteX40" fmla="*/ 4309607 w 11052313"/>
              <a:gd name="connsiteY40" fmla="*/ 1041621 h 2377440"/>
              <a:gd name="connsiteX41" fmla="*/ 4325509 w 11052313"/>
              <a:gd name="connsiteY41" fmla="*/ 1065475 h 2377440"/>
              <a:gd name="connsiteX42" fmla="*/ 4373217 w 11052313"/>
              <a:gd name="connsiteY42" fmla="*/ 1097280 h 2377440"/>
              <a:gd name="connsiteX43" fmla="*/ 4389120 w 11052313"/>
              <a:gd name="connsiteY43" fmla="*/ 1121134 h 2377440"/>
              <a:gd name="connsiteX44" fmla="*/ 4420925 w 11052313"/>
              <a:gd name="connsiteY44" fmla="*/ 1137037 h 2377440"/>
              <a:gd name="connsiteX45" fmla="*/ 4444779 w 11052313"/>
              <a:gd name="connsiteY45" fmla="*/ 1152940 h 2377440"/>
              <a:gd name="connsiteX46" fmla="*/ 4468633 w 11052313"/>
              <a:gd name="connsiteY46" fmla="*/ 1160891 h 2377440"/>
              <a:gd name="connsiteX47" fmla="*/ 4492487 w 11052313"/>
              <a:gd name="connsiteY47" fmla="*/ 1176793 h 2377440"/>
              <a:gd name="connsiteX48" fmla="*/ 4524292 w 11052313"/>
              <a:gd name="connsiteY48" fmla="*/ 1184745 h 2377440"/>
              <a:gd name="connsiteX49" fmla="*/ 4548146 w 11052313"/>
              <a:gd name="connsiteY49" fmla="*/ 1192696 h 2377440"/>
              <a:gd name="connsiteX50" fmla="*/ 4579951 w 11052313"/>
              <a:gd name="connsiteY50" fmla="*/ 1200647 h 2377440"/>
              <a:gd name="connsiteX51" fmla="*/ 4635610 w 11052313"/>
              <a:gd name="connsiteY51" fmla="*/ 1216550 h 2377440"/>
              <a:gd name="connsiteX52" fmla="*/ 4731026 w 11052313"/>
              <a:gd name="connsiteY52" fmla="*/ 1224501 h 2377440"/>
              <a:gd name="connsiteX53" fmla="*/ 4794636 w 11052313"/>
              <a:gd name="connsiteY53" fmla="*/ 1240404 h 2377440"/>
              <a:gd name="connsiteX54" fmla="*/ 4826441 w 11052313"/>
              <a:gd name="connsiteY54" fmla="*/ 1248355 h 2377440"/>
              <a:gd name="connsiteX55" fmla="*/ 4866198 w 11052313"/>
              <a:gd name="connsiteY55" fmla="*/ 1256307 h 2377440"/>
              <a:gd name="connsiteX56" fmla="*/ 4898003 w 11052313"/>
              <a:gd name="connsiteY56" fmla="*/ 1264258 h 2377440"/>
              <a:gd name="connsiteX57" fmla="*/ 4921857 w 11052313"/>
              <a:gd name="connsiteY57" fmla="*/ 1272209 h 2377440"/>
              <a:gd name="connsiteX58" fmla="*/ 4977516 w 11052313"/>
              <a:gd name="connsiteY58" fmla="*/ 1280160 h 2377440"/>
              <a:gd name="connsiteX59" fmla="*/ 5017273 w 11052313"/>
              <a:gd name="connsiteY59" fmla="*/ 1296063 h 2377440"/>
              <a:gd name="connsiteX60" fmla="*/ 5096786 w 11052313"/>
              <a:gd name="connsiteY60" fmla="*/ 1304014 h 2377440"/>
              <a:gd name="connsiteX61" fmla="*/ 5152445 w 11052313"/>
              <a:gd name="connsiteY61" fmla="*/ 1319917 h 2377440"/>
              <a:gd name="connsiteX62" fmla="*/ 5176299 w 11052313"/>
              <a:gd name="connsiteY62" fmla="*/ 1335820 h 2377440"/>
              <a:gd name="connsiteX63" fmla="*/ 5192201 w 11052313"/>
              <a:gd name="connsiteY63" fmla="*/ 1359673 h 2377440"/>
              <a:gd name="connsiteX64" fmla="*/ 5239909 w 11052313"/>
              <a:gd name="connsiteY64" fmla="*/ 1391479 h 2377440"/>
              <a:gd name="connsiteX65" fmla="*/ 5271714 w 11052313"/>
              <a:gd name="connsiteY65" fmla="*/ 1423284 h 2377440"/>
              <a:gd name="connsiteX66" fmla="*/ 5311471 w 11052313"/>
              <a:gd name="connsiteY66" fmla="*/ 1455089 h 2377440"/>
              <a:gd name="connsiteX67" fmla="*/ 5383033 w 11052313"/>
              <a:gd name="connsiteY67" fmla="*/ 1510748 h 2377440"/>
              <a:gd name="connsiteX68" fmla="*/ 5446643 w 11052313"/>
              <a:gd name="connsiteY68" fmla="*/ 1550505 h 2377440"/>
              <a:gd name="connsiteX69" fmla="*/ 5494351 w 11052313"/>
              <a:gd name="connsiteY69" fmla="*/ 1566407 h 2377440"/>
              <a:gd name="connsiteX70" fmla="*/ 5534108 w 11052313"/>
              <a:gd name="connsiteY70" fmla="*/ 1590261 h 2377440"/>
              <a:gd name="connsiteX71" fmla="*/ 5565913 w 11052313"/>
              <a:gd name="connsiteY71" fmla="*/ 1598213 h 2377440"/>
              <a:gd name="connsiteX72" fmla="*/ 5716988 w 11052313"/>
              <a:gd name="connsiteY72" fmla="*/ 1622067 h 2377440"/>
              <a:gd name="connsiteX73" fmla="*/ 5876014 w 11052313"/>
              <a:gd name="connsiteY73" fmla="*/ 1637969 h 2377440"/>
              <a:gd name="connsiteX74" fmla="*/ 5947575 w 11052313"/>
              <a:gd name="connsiteY74" fmla="*/ 1645920 h 2377440"/>
              <a:gd name="connsiteX75" fmla="*/ 6305384 w 11052313"/>
              <a:gd name="connsiteY75" fmla="*/ 1637969 h 2377440"/>
              <a:gd name="connsiteX76" fmla="*/ 6742706 w 11052313"/>
              <a:gd name="connsiteY76" fmla="*/ 1645920 h 2377440"/>
              <a:gd name="connsiteX77" fmla="*/ 7148222 w 11052313"/>
              <a:gd name="connsiteY77" fmla="*/ 1661823 h 2377440"/>
              <a:gd name="connsiteX78" fmla="*/ 7211833 w 11052313"/>
              <a:gd name="connsiteY78" fmla="*/ 1669774 h 2377440"/>
              <a:gd name="connsiteX79" fmla="*/ 7307248 w 11052313"/>
              <a:gd name="connsiteY79" fmla="*/ 1685677 h 2377440"/>
              <a:gd name="connsiteX80" fmla="*/ 7855888 w 11052313"/>
              <a:gd name="connsiteY80" fmla="*/ 1677726 h 2377440"/>
              <a:gd name="connsiteX81" fmla="*/ 8229600 w 11052313"/>
              <a:gd name="connsiteY81" fmla="*/ 1685677 h 2377440"/>
              <a:gd name="connsiteX82" fmla="*/ 8285259 w 11052313"/>
              <a:gd name="connsiteY82" fmla="*/ 1701580 h 2377440"/>
              <a:gd name="connsiteX83" fmla="*/ 8539701 w 11052313"/>
              <a:gd name="connsiteY83" fmla="*/ 1717482 h 2377440"/>
              <a:gd name="connsiteX84" fmla="*/ 8587408 w 11052313"/>
              <a:gd name="connsiteY84" fmla="*/ 1733385 h 2377440"/>
              <a:gd name="connsiteX85" fmla="*/ 8643068 w 11052313"/>
              <a:gd name="connsiteY85" fmla="*/ 1749287 h 2377440"/>
              <a:gd name="connsiteX86" fmla="*/ 8682824 w 11052313"/>
              <a:gd name="connsiteY86" fmla="*/ 1765190 h 2377440"/>
              <a:gd name="connsiteX87" fmla="*/ 8762337 w 11052313"/>
              <a:gd name="connsiteY87" fmla="*/ 1773141 h 2377440"/>
              <a:gd name="connsiteX88" fmla="*/ 8794142 w 11052313"/>
              <a:gd name="connsiteY88" fmla="*/ 1789044 h 2377440"/>
              <a:gd name="connsiteX89" fmla="*/ 8992925 w 11052313"/>
              <a:gd name="connsiteY89" fmla="*/ 1820849 h 2377440"/>
              <a:gd name="connsiteX90" fmla="*/ 9112194 w 11052313"/>
              <a:gd name="connsiteY90" fmla="*/ 1852654 h 2377440"/>
              <a:gd name="connsiteX91" fmla="*/ 9159902 w 11052313"/>
              <a:gd name="connsiteY91" fmla="*/ 1876508 h 2377440"/>
              <a:gd name="connsiteX92" fmla="*/ 9342782 w 11052313"/>
              <a:gd name="connsiteY92" fmla="*/ 1884460 h 2377440"/>
              <a:gd name="connsiteX93" fmla="*/ 9430247 w 11052313"/>
              <a:gd name="connsiteY93" fmla="*/ 1908313 h 2377440"/>
              <a:gd name="connsiteX94" fmla="*/ 9462052 w 11052313"/>
              <a:gd name="connsiteY94" fmla="*/ 1924216 h 2377440"/>
              <a:gd name="connsiteX95" fmla="*/ 9493857 w 11052313"/>
              <a:gd name="connsiteY95" fmla="*/ 1932167 h 2377440"/>
              <a:gd name="connsiteX96" fmla="*/ 9525662 w 11052313"/>
              <a:gd name="connsiteY96" fmla="*/ 1956021 h 2377440"/>
              <a:gd name="connsiteX97" fmla="*/ 9549516 w 11052313"/>
              <a:gd name="connsiteY97" fmla="*/ 1963973 h 2377440"/>
              <a:gd name="connsiteX98" fmla="*/ 9581321 w 11052313"/>
              <a:gd name="connsiteY98" fmla="*/ 1979875 h 2377440"/>
              <a:gd name="connsiteX99" fmla="*/ 9636981 w 11052313"/>
              <a:gd name="connsiteY99" fmla="*/ 2011680 h 2377440"/>
              <a:gd name="connsiteX100" fmla="*/ 9660834 w 11052313"/>
              <a:gd name="connsiteY100" fmla="*/ 2035534 h 2377440"/>
              <a:gd name="connsiteX101" fmla="*/ 9716494 w 11052313"/>
              <a:gd name="connsiteY101" fmla="*/ 2051437 h 2377440"/>
              <a:gd name="connsiteX102" fmla="*/ 9740348 w 11052313"/>
              <a:gd name="connsiteY102" fmla="*/ 2059388 h 2377440"/>
              <a:gd name="connsiteX103" fmla="*/ 9851666 w 11052313"/>
              <a:gd name="connsiteY103" fmla="*/ 2083242 h 2377440"/>
              <a:gd name="connsiteX104" fmla="*/ 9899374 w 11052313"/>
              <a:gd name="connsiteY104" fmla="*/ 2115047 h 2377440"/>
              <a:gd name="connsiteX105" fmla="*/ 9923228 w 11052313"/>
              <a:gd name="connsiteY105" fmla="*/ 2122999 h 2377440"/>
              <a:gd name="connsiteX106" fmla="*/ 9978887 w 11052313"/>
              <a:gd name="connsiteY106" fmla="*/ 2138901 h 2377440"/>
              <a:gd name="connsiteX107" fmla="*/ 10042497 w 11052313"/>
              <a:gd name="connsiteY107" fmla="*/ 2162755 h 2377440"/>
              <a:gd name="connsiteX108" fmla="*/ 10106108 w 11052313"/>
              <a:gd name="connsiteY108" fmla="*/ 2178658 h 2377440"/>
              <a:gd name="connsiteX109" fmla="*/ 10129961 w 11052313"/>
              <a:gd name="connsiteY109" fmla="*/ 2186609 h 2377440"/>
              <a:gd name="connsiteX110" fmla="*/ 10169718 w 11052313"/>
              <a:gd name="connsiteY110" fmla="*/ 2194560 h 2377440"/>
              <a:gd name="connsiteX111" fmla="*/ 10249231 w 11052313"/>
              <a:gd name="connsiteY111" fmla="*/ 2218414 h 2377440"/>
              <a:gd name="connsiteX112" fmla="*/ 10328744 w 11052313"/>
              <a:gd name="connsiteY112" fmla="*/ 2226366 h 2377440"/>
              <a:gd name="connsiteX113" fmla="*/ 10368501 w 11052313"/>
              <a:gd name="connsiteY113" fmla="*/ 2234317 h 2377440"/>
              <a:gd name="connsiteX114" fmla="*/ 10424160 w 11052313"/>
              <a:gd name="connsiteY114" fmla="*/ 2242268 h 2377440"/>
              <a:gd name="connsiteX115" fmla="*/ 10758114 w 11052313"/>
              <a:gd name="connsiteY115" fmla="*/ 2234317 h 2377440"/>
              <a:gd name="connsiteX116" fmla="*/ 10861481 w 11052313"/>
              <a:gd name="connsiteY116" fmla="*/ 2258171 h 2377440"/>
              <a:gd name="connsiteX117" fmla="*/ 10885335 w 11052313"/>
              <a:gd name="connsiteY117" fmla="*/ 2274073 h 2377440"/>
              <a:gd name="connsiteX118" fmla="*/ 10933043 w 11052313"/>
              <a:gd name="connsiteY118" fmla="*/ 2289976 h 2377440"/>
              <a:gd name="connsiteX119" fmla="*/ 11036410 w 11052313"/>
              <a:gd name="connsiteY119" fmla="*/ 2250220 h 2377440"/>
              <a:gd name="connsiteX120" fmla="*/ 11036410 w 11052313"/>
              <a:gd name="connsiteY120" fmla="*/ 2242268 h 2377440"/>
              <a:gd name="connsiteX121" fmla="*/ 11052313 w 11052313"/>
              <a:gd name="connsiteY121" fmla="*/ 2369489 h 2377440"/>
              <a:gd name="connsiteX122" fmla="*/ 0 w 11052313"/>
              <a:gd name="connsiteY122" fmla="*/ 2377440 h 2377440"/>
              <a:gd name="connsiteX123" fmla="*/ 7951 w 11052313"/>
              <a:gd name="connsiteY123" fmla="*/ 0 h 2377440"/>
              <a:gd name="connsiteX124" fmla="*/ 2735248 w 11052313"/>
              <a:gd name="connsiteY124" fmla="*/ 15903 h 2377440"/>
              <a:gd name="connsiteX0" fmla="*/ 2735248 w 11052313"/>
              <a:gd name="connsiteY0" fmla="*/ 15903 h 2377440"/>
              <a:gd name="connsiteX1" fmla="*/ 2743200 w 11052313"/>
              <a:gd name="connsiteY1" fmla="*/ 47708 h 2377440"/>
              <a:gd name="connsiteX2" fmla="*/ 2806810 w 11052313"/>
              <a:gd name="connsiteY2" fmla="*/ 103367 h 2377440"/>
              <a:gd name="connsiteX3" fmla="*/ 2814761 w 11052313"/>
              <a:gd name="connsiteY3" fmla="*/ 135173 h 2377440"/>
              <a:gd name="connsiteX4" fmla="*/ 2862469 w 11052313"/>
              <a:gd name="connsiteY4" fmla="*/ 182880 h 2377440"/>
              <a:gd name="connsiteX5" fmla="*/ 2902226 w 11052313"/>
              <a:gd name="connsiteY5" fmla="*/ 230588 h 2377440"/>
              <a:gd name="connsiteX6" fmla="*/ 2926080 w 11052313"/>
              <a:gd name="connsiteY6" fmla="*/ 246491 h 2377440"/>
              <a:gd name="connsiteX7" fmla="*/ 2965836 w 11052313"/>
              <a:gd name="connsiteY7" fmla="*/ 294199 h 2377440"/>
              <a:gd name="connsiteX8" fmla="*/ 3021495 w 11052313"/>
              <a:gd name="connsiteY8" fmla="*/ 357809 h 2377440"/>
              <a:gd name="connsiteX9" fmla="*/ 3037398 w 11052313"/>
              <a:gd name="connsiteY9" fmla="*/ 381663 h 2377440"/>
              <a:gd name="connsiteX10" fmla="*/ 3061252 w 11052313"/>
              <a:gd name="connsiteY10" fmla="*/ 397566 h 2377440"/>
              <a:gd name="connsiteX11" fmla="*/ 3069203 w 11052313"/>
              <a:gd name="connsiteY11" fmla="*/ 421420 h 2377440"/>
              <a:gd name="connsiteX12" fmla="*/ 3116911 w 11052313"/>
              <a:gd name="connsiteY12" fmla="*/ 461176 h 2377440"/>
              <a:gd name="connsiteX13" fmla="*/ 3156668 w 11052313"/>
              <a:gd name="connsiteY13" fmla="*/ 516835 h 2377440"/>
              <a:gd name="connsiteX14" fmla="*/ 3212327 w 11052313"/>
              <a:gd name="connsiteY14" fmla="*/ 564543 h 2377440"/>
              <a:gd name="connsiteX15" fmla="*/ 3236181 w 11052313"/>
              <a:gd name="connsiteY15" fmla="*/ 580446 h 2377440"/>
              <a:gd name="connsiteX16" fmla="*/ 3260034 w 11052313"/>
              <a:gd name="connsiteY16" fmla="*/ 588397 h 2377440"/>
              <a:gd name="connsiteX17" fmla="*/ 3275937 w 11052313"/>
              <a:gd name="connsiteY17" fmla="*/ 612251 h 2377440"/>
              <a:gd name="connsiteX18" fmla="*/ 3299791 w 11052313"/>
              <a:gd name="connsiteY18" fmla="*/ 620202 h 2377440"/>
              <a:gd name="connsiteX19" fmla="*/ 3371353 w 11052313"/>
              <a:gd name="connsiteY19" fmla="*/ 628153 h 2377440"/>
              <a:gd name="connsiteX20" fmla="*/ 3514476 w 11052313"/>
              <a:gd name="connsiteY20" fmla="*/ 636105 h 2377440"/>
              <a:gd name="connsiteX21" fmla="*/ 3546281 w 11052313"/>
              <a:gd name="connsiteY21" fmla="*/ 644056 h 2377440"/>
              <a:gd name="connsiteX22" fmla="*/ 3609892 w 11052313"/>
              <a:gd name="connsiteY22" fmla="*/ 667910 h 2377440"/>
              <a:gd name="connsiteX23" fmla="*/ 3633746 w 11052313"/>
              <a:gd name="connsiteY23" fmla="*/ 683813 h 2377440"/>
              <a:gd name="connsiteX24" fmla="*/ 3665551 w 11052313"/>
              <a:gd name="connsiteY24" fmla="*/ 691764 h 2377440"/>
              <a:gd name="connsiteX25" fmla="*/ 3689405 w 11052313"/>
              <a:gd name="connsiteY25" fmla="*/ 699715 h 2377440"/>
              <a:gd name="connsiteX26" fmla="*/ 3721210 w 11052313"/>
              <a:gd name="connsiteY26" fmla="*/ 707667 h 2377440"/>
              <a:gd name="connsiteX27" fmla="*/ 3753015 w 11052313"/>
              <a:gd name="connsiteY27" fmla="*/ 723569 h 2377440"/>
              <a:gd name="connsiteX28" fmla="*/ 3776869 w 11052313"/>
              <a:gd name="connsiteY28" fmla="*/ 731520 h 2377440"/>
              <a:gd name="connsiteX29" fmla="*/ 3808674 w 11052313"/>
              <a:gd name="connsiteY29" fmla="*/ 747423 h 2377440"/>
              <a:gd name="connsiteX30" fmla="*/ 3840480 w 11052313"/>
              <a:gd name="connsiteY30" fmla="*/ 755374 h 2377440"/>
              <a:gd name="connsiteX31" fmla="*/ 3880236 w 11052313"/>
              <a:gd name="connsiteY31" fmla="*/ 771277 h 2377440"/>
              <a:gd name="connsiteX32" fmla="*/ 3967701 w 11052313"/>
              <a:gd name="connsiteY32" fmla="*/ 803082 h 2377440"/>
              <a:gd name="connsiteX33" fmla="*/ 4047214 w 11052313"/>
              <a:gd name="connsiteY33" fmla="*/ 858741 h 2377440"/>
              <a:gd name="connsiteX34" fmla="*/ 4118775 w 11052313"/>
              <a:gd name="connsiteY34" fmla="*/ 882595 h 2377440"/>
              <a:gd name="connsiteX35" fmla="*/ 4142629 w 11052313"/>
              <a:gd name="connsiteY35" fmla="*/ 906449 h 2377440"/>
              <a:gd name="connsiteX36" fmla="*/ 4166483 w 11052313"/>
              <a:gd name="connsiteY36" fmla="*/ 914400 h 2377440"/>
              <a:gd name="connsiteX37" fmla="*/ 4206240 w 11052313"/>
              <a:gd name="connsiteY37" fmla="*/ 938254 h 2377440"/>
              <a:gd name="connsiteX38" fmla="*/ 4261899 w 11052313"/>
              <a:gd name="connsiteY38" fmla="*/ 993913 h 2377440"/>
              <a:gd name="connsiteX39" fmla="*/ 4277801 w 11052313"/>
              <a:gd name="connsiteY39" fmla="*/ 1017767 h 2377440"/>
              <a:gd name="connsiteX40" fmla="*/ 4309607 w 11052313"/>
              <a:gd name="connsiteY40" fmla="*/ 1041621 h 2377440"/>
              <a:gd name="connsiteX41" fmla="*/ 4325509 w 11052313"/>
              <a:gd name="connsiteY41" fmla="*/ 1065475 h 2377440"/>
              <a:gd name="connsiteX42" fmla="*/ 4373217 w 11052313"/>
              <a:gd name="connsiteY42" fmla="*/ 1097280 h 2377440"/>
              <a:gd name="connsiteX43" fmla="*/ 4389120 w 11052313"/>
              <a:gd name="connsiteY43" fmla="*/ 1121134 h 2377440"/>
              <a:gd name="connsiteX44" fmla="*/ 4420925 w 11052313"/>
              <a:gd name="connsiteY44" fmla="*/ 1137037 h 2377440"/>
              <a:gd name="connsiteX45" fmla="*/ 4444779 w 11052313"/>
              <a:gd name="connsiteY45" fmla="*/ 1152940 h 2377440"/>
              <a:gd name="connsiteX46" fmla="*/ 4468633 w 11052313"/>
              <a:gd name="connsiteY46" fmla="*/ 1160891 h 2377440"/>
              <a:gd name="connsiteX47" fmla="*/ 4492487 w 11052313"/>
              <a:gd name="connsiteY47" fmla="*/ 1176793 h 2377440"/>
              <a:gd name="connsiteX48" fmla="*/ 4524292 w 11052313"/>
              <a:gd name="connsiteY48" fmla="*/ 1184745 h 2377440"/>
              <a:gd name="connsiteX49" fmla="*/ 4548146 w 11052313"/>
              <a:gd name="connsiteY49" fmla="*/ 1192696 h 2377440"/>
              <a:gd name="connsiteX50" fmla="*/ 4579951 w 11052313"/>
              <a:gd name="connsiteY50" fmla="*/ 1200647 h 2377440"/>
              <a:gd name="connsiteX51" fmla="*/ 4635610 w 11052313"/>
              <a:gd name="connsiteY51" fmla="*/ 1216550 h 2377440"/>
              <a:gd name="connsiteX52" fmla="*/ 4731026 w 11052313"/>
              <a:gd name="connsiteY52" fmla="*/ 1224501 h 2377440"/>
              <a:gd name="connsiteX53" fmla="*/ 4794636 w 11052313"/>
              <a:gd name="connsiteY53" fmla="*/ 1240404 h 2377440"/>
              <a:gd name="connsiteX54" fmla="*/ 4826441 w 11052313"/>
              <a:gd name="connsiteY54" fmla="*/ 1248355 h 2377440"/>
              <a:gd name="connsiteX55" fmla="*/ 4866198 w 11052313"/>
              <a:gd name="connsiteY55" fmla="*/ 1256307 h 2377440"/>
              <a:gd name="connsiteX56" fmla="*/ 4898003 w 11052313"/>
              <a:gd name="connsiteY56" fmla="*/ 1264258 h 2377440"/>
              <a:gd name="connsiteX57" fmla="*/ 4921857 w 11052313"/>
              <a:gd name="connsiteY57" fmla="*/ 1272209 h 2377440"/>
              <a:gd name="connsiteX58" fmla="*/ 4977516 w 11052313"/>
              <a:gd name="connsiteY58" fmla="*/ 1280160 h 2377440"/>
              <a:gd name="connsiteX59" fmla="*/ 5017273 w 11052313"/>
              <a:gd name="connsiteY59" fmla="*/ 1296063 h 2377440"/>
              <a:gd name="connsiteX60" fmla="*/ 5096786 w 11052313"/>
              <a:gd name="connsiteY60" fmla="*/ 1304014 h 2377440"/>
              <a:gd name="connsiteX61" fmla="*/ 5152445 w 11052313"/>
              <a:gd name="connsiteY61" fmla="*/ 1319917 h 2377440"/>
              <a:gd name="connsiteX62" fmla="*/ 5176299 w 11052313"/>
              <a:gd name="connsiteY62" fmla="*/ 1335820 h 2377440"/>
              <a:gd name="connsiteX63" fmla="*/ 5192201 w 11052313"/>
              <a:gd name="connsiteY63" fmla="*/ 1359673 h 2377440"/>
              <a:gd name="connsiteX64" fmla="*/ 5239909 w 11052313"/>
              <a:gd name="connsiteY64" fmla="*/ 1391479 h 2377440"/>
              <a:gd name="connsiteX65" fmla="*/ 5271714 w 11052313"/>
              <a:gd name="connsiteY65" fmla="*/ 1423284 h 2377440"/>
              <a:gd name="connsiteX66" fmla="*/ 5311471 w 11052313"/>
              <a:gd name="connsiteY66" fmla="*/ 1455089 h 2377440"/>
              <a:gd name="connsiteX67" fmla="*/ 5383033 w 11052313"/>
              <a:gd name="connsiteY67" fmla="*/ 1510748 h 2377440"/>
              <a:gd name="connsiteX68" fmla="*/ 5446643 w 11052313"/>
              <a:gd name="connsiteY68" fmla="*/ 1550505 h 2377440"/>
              <a:gd name="connsiteX69" fmla="*/ 5494351 w 11052313"/>
              <a:gd name="connsiteY69" fmla="*/ 1566407 h 2377440"/>
              <a:gd name="connsiteX70" fmla="*/ 5534108 w 11052313"/>
              <a:gd name="connsiteY70" fmla="*/ 1590261 h 2377440"/>
              <a:gd name="connsiteX71" fmla="*/ 5565913 w 11052313"/>
              <a:gd name="connsiteY71" fmla="*/ 1598213 h 2377440"/>
              <a:gd name="connsiteX72" fmla="*/ 5716988 w 11052313"/>
              <a:gd name="connsiteY72" fmla="*/ 1622067 h 2377440"/>
              <a:gd name="connsiteX73" fmla="*/ 5876014 w 11052313"/>
              <a:gd name="connsiteY73" fmla="*/ 1637969 h 2377440"/>
              <a:gd name="connsiteX74" fmla="*/ 5947575 w 11052313"/>
              <a:gd name="connsiteY74" fmla="*/ 1645920 h 2377440"/>
              <a:gd name="connsiteX75" fmla="*/ 6305384 w 11052313"/>
              <a:gd name="connsiteY75" fmla="*/ 1637969 h 2377440"/>
              <a:gd name="connsiteX76" fmla="*/ 6742706 w 11052313"/>
              <a:gd name="connsiteY76" fmla="*/ 1645920 h 2377440"/>
              <a:gd name="connsiteX77" fmla="*/ 7148222 w 11052313"/>
              <a:gd name="connsiteY77" fmla="*/ 1661823 h 2377440"/>
              <a:gd name="connsiteX78" fmla="*/ 7211833 w 11052313"/>
              <a:gd name="connsiteY78" fmla="*/ 1669774 h 2377440"/>
              <a:gd name="connsiteX79" fmla="*/ 7307248 w 11052313"/>
              <a:gd name="connsiteY79" fmla="*/ 1685677 h 2377440"/>
              <a:gd name="connsiteX80" fmla="*/ 7824083 w 11052313"/>
              <a:gd name="connsiteY80" fmla="*/ 1940119 h 2377440"/>
              <a:gd name="connsiteX81" fmla="*/ 8229600 w 11052313"/>
              <a:gd name="connsiteY81" fmla="*/ 1685677 h 2377440"/>
              <a:gd name="connsiteX82" fmla="*/ 8285259 w 11052313"/>
              <a:gd name="connsiteY82" fmla="*/ 1701580 h 2377440"/>
              <a:gd name="connsiteX83" fmla="*/ 8539701 w 11052313"/>
              <a:gd name="connsiteY83" fmla="*/ 1717482 h 2377440"/>
              <a:gd name="connsiteX84" fmla="*/ 8587408 w 11052313"/>
              <a:gd name="connsiteY84" fmla="*/ 1733385 h 2377440"/>
              <a:gd name="connsiteX85" fmla="*/ 8643068 w 11052313"/>
              <a:gd name="connsiteY85" fmla="*/ 1749287 h 2377440"/>
              <a:gd name="connsiteX86" fmla="*/ 8682824 w 11052313"/>
              <a:gd name="connsiteY86" fmla="*/ 1765190 h 2377440"/>
              <a:gd name="connsiteX87" fmla="*/ 8762337 w 11052313"/>
              <a:gd name="connsiteY87" fmla="*/ 1773141 h 2377440"/>
              <a:gd name="connsiteX88" fmla="*/ 8794142 w 11052313"/>
              <a:gd name="connsiteY88" fmla="*/ 1789044 h 2377440"/>
              <a:gd name="connsiteX89" fmla="*/ 8992925 w 11052313"/>
              <a:gd name="connsiteY89" fmla="*/ 1820849 h 2377440"/>
              <a:gd name="connsiteX90" fmla="*/ 9112194 w 11052313"/>
              <a:gd name="connsiteY90" fmla="*/ 1852654 h 2377440"/>
              <a:gd name="connsiteX91" fmla="*/ 9159902 w 11052313"/>
              <a:gd name="connsiteY91" fmla="*/ 1876508 h 2377440"/>
              <a:gd name="connsiteX92" fmla="*/ 9342782 w 11052313"/>
              <a:gd name="connsiteY92" fmla="*/ 1884460 h 2377440"/>
              <a:gd name="connsiteX93" fmla="*/ 9430247 w 11052313"/>
              <a:gd name="connsiteY93" fmla="*/ 1908313 h 2377440"/>
              <a:gd name="connsiteX94" fmla="*/ 9462052 w 11052313"/>
              <a:gd name="connsiteY94" fmla="*/ 1924216 h 2377440"/>
              <a:gd name="connsiteX95" fmla="*/ 9493857 w 11052313"/>
              <a:gd name="connsiteY95" fmla="*/ 1932167 h 2377440"/>
              <a:gd name="connsiteX96" fmla="*/ 9525662 w 11052313"/>
              <a:gd name="connsiteY96" fmla="*/ 1956021 h 2377440"/>
              <a:gd name="connsiteX97" fmla="*/ 9549516 w 11052313"/>
              <a:gd name="connsiteY97" fmla="*/ 1963973 h 2377440"/>
              <a:gd name="connsiteX98" fmla="*/ 9581321 w 11052313"/>
              <a:gd name="connsiteY98" fmla="*/ 1979875 h 2377440"/>
              <a:gd name="connsiteX99" fmla="*/ 9636981 w 11052313"/>
              <a:gd name="connsiteY99" fmla="*/ 2011680 h 2377440"/>
              <a:gd name="connsiteX100" fmla="*/ 9660834 w 11052313"/>
              <a:gd name="connsiteY100" fmla="*/ 2035534 h 2377440"/>
              <a:gd name="connsiteX101" fmla="*/ 9716494 w 11052313"/>
              <a:gd name="connsiteY101" fmla="*/ 2051437 h 2377440"/>
              <a:gd name="connsiteX102" fmla="*/ 9740348 w 11052313"/>
              <a:gd name="connsiteY102" fmla="*/ 2059388 h 2377440"/>
              <a:gd name="connsiteX103" fmla="*/ 9851666 w 11052313"/>
              <a:gd name="connsiteY103" fmla="*/ 2083242 h 2377440"/>
              <a:gd name="connsiteX104" fmla="*/ 9899374 w 11052313"/>
              <a:gd name="connsiteY104" fmla="*/ 2115047 h 2377440"/>
              <a:gd name="connsiteX105" fmla="*/ 9923228 w 11052313"/>
              <a:gd name="connsiteY105" fmla="*/ 2122999 h 2377440"/>
              <a:gd name="connsiteX106" fmla="*/ 9978887 w 11052313"/>
              <a:gd name="connsiteY106" fmla="*/ 2138901 h 2377440"/>
              <a:gd name="connsiteX107" fmla="*/ 10042497 w 11052313"/>
              <a:gd name="connsiteY107" fmla="*/ 2162755 h 2377440"/>
              <a:gd name="connsiteX108" fmla="*/ 10106108 w 11052313"/>
              <a:gd name="connsiteY108" fmla="*/ 2178658 h 2377440"/>
              <a:gd name="connsiteX109" fmla="*/ 10129961 w 11052313"/>
              <a:gd name="connsiteY109" fmla="*/ 2186609 h 2377440"/>
              <a:gd name="connsiteX110" fmla="*/ 10169718 w 11052313"/>
              <a:gd name="connsiteY110" fmla="*/ 2194560 h 2377440"/>
              <a:gd name="connsiteX111" fmla="*/ 10249231 w 11052313"/>
              <a:gd name="connsiteY111" fmla="*/ 2218414 h 2377440"/>
              <a:gd name="connsiteX112" fmla="*/ 10328744 w 11052313"/>
              <a:gd name="connsiteY112" fmla="*/ 2226366 h 2377440"/>
              <a:gd name="connsiteX113" fmla="*/ 10368501 w 11052313"/>
              <a:gd name="connsiteY113" fmla="*/ 2234317 h 2377440"/>
              <a:gd name="connsiteX114" fmla="*/ 10424160 w 11052313"/>
              <a:gd name="connsiteY114" fmla="*/ 2242268 h 2377440"/>
              <a:gd name="connsiteX115" fmla="*/ 10758114 w 11052313"/>
              <a:gd name="connsiteY115" fmla="*/ 2234317 h 2377440"/>
              <a:gd name="connsiteX116" fmla="*/ 10861481 w 11052313"/>
              <a:gd name="connsiteY116" fmla="*/ 2258171 h 2377440"/>
              <a:gd name="connsiteX117" fmla="*/ 10885335 w 11052313"/>
              <a:gd name="connsiteY117" fmla="*/ 2274073 h 2377440"/>
              <a:gd name="connsiteX118" fmla="*/ 10933043 w 11052313"/>
              <a:gd name="connsiteY118" fmla="*/ 2289976 h 2377440"/>
              <a:gd name="connsiteX119" fmla="*/ 11036410 w 11052313"/>
              <a:gd name="connsiteY119" fmla="*/ 2250220 h 2377440"/>
              <a:gd name="connsiteX120" fmla="*/ 11036410 w 11052313"/>
              <a:gd name="connsiteY120" fmla="*/ 2242268 h 2377440"/>
              <a:gd name="connsiteX121" fmla="*/ 11052313 w 11052313"/>
              <a:gd name="connsiteY121" fmla="*/ 2369489 h 2377440"/>
              <a:gd name="connsiteX122" fmla="*/ 0 w 11052313"/>
              <a:gd name="connsiteY122" fmla="*/ 2377440 h 2377440"/>
              <a:gd name="connsiteX123" fmla="*/ 7951 w 11052313"/>
              <a:gd name="connsiteY123" fmla="*/ 0 h 2377440"/>
              <a:gd name="connsiteX124" fmla="*/ 2735248 w 11052313"/>
              <a:gd name="connsiteY124" fmla="*/ 15903 h 2377440"/>
              <a:gd name="connsiteX0" fmla="*/ 2735248 w 11052313"/>
              <a:gd name="connsiteY0" fmla="*/ 15903 h 2377440"/>
              <a:gd name="connsiteX1" fmla="*/ 2743200 w 11052313"/>
              <a:gd name="connsiteY1" fmla="*/ 47708 h 2377440"/>
              <a:gd name="connsiteX2" fmla="*/ 2806810 w 11052313"/>
              <a:gd name="connsiteY2" fmla="*/ 103367 h 2377440"/>
              <a:gd name="connsiteX3" fmla="*/ 2814761 w 11052313"/>
              <a:gd name="connsiteY3" fmla="*/ 135173 h 2377440"/>
              <a:gd name="connsiteX4" fmla="*/ 2862469 w 11052313"/>
              <a:gd name="connsiteY4" fmla="*/ 182880 h 2377440"/>
              <a:gd name="connsiteX5" fmla="*/ 2902226 w 11052313"/>
              <a:gd name="connsiteY5" fmla="*/ 230588 h 2377440"/>
              <a:gd name="connsiteX6" fmla="*/ 2926080 w 11052313"/>
              <a:gd name="connsiteY6" fmla="*/ 246491 h 2377440"/>
              <a:gd name="connsiteX7" fmla="*/ 2965836 w 11052313"/>
              <a:gd name="connsiteY7" fmla="*/ 294199 h 2377440"/>
              <a:gd name="connsiteX8" fmla="*/ 3021495 w 11052313"/>
              <a:gd name="connsiteY8" fmla="*/ 357809 h 2377440"/>
              <a:gd name="connsiteX9" fmla="*/ 3037398 w 11052313"/>
              <a:gd name="connsiteY9" fmla="*/ 381663 h 2377440"/>
              <a:gd name="connsiteX10" fmla="*/ 3061252 w 11052313"/>
              <a:gd name="connsiteY10" fmla="*/ 397566 h 2377440"/>
              <a:gd name="connsiteX11" fmla="*/ 3069203 w 11052313"/>
              <a:gd name="connsiteY11" fmla="*/ 421420 h 2377440"/>
              <a:gd name="connsiteX12" fmla="*/ 3116911 w 11052313"/>
              <a:gd name="connsiteY12" fmla="*/ 461176 h 2377440"/>
              <a:gd name="connsiteX13" fmla="*/ 3156668 w 11052313"/>
              <a:gd name="connsiteY13" fmla="*/ 516835 h 2377440"/>
              <a:gd name="connsiteX14" fmla="*/ 3212327 w 11052313"/>
              <a:gd name="connsiteY14" fmla="*/ 564543 h 2377440"/>
              <a:gd name="connsiteX15" fmla="*/ 3236181 w 11052313"/>
              <a:gd name="connsiteY15" fmla="*/ 580446 h 2377440"/>
              <a:gd name="connsiteX16" fmla="*/ 3260034 w 11052313"/>
              <a:gd name="connsiteY16" fmla="*/ 588397 h 2377440"/>
              <a:gd name="connsiteX17" fmla="*/ 3275937 w 11052313"/>
              <a:gd name="connsiteY17" fmla="*/ 612251 h 2377440"/>
              <a:gd name="connsiteX18" fmla="*/ 3299791 w 11052313"/>
              <a:gd name="connsiteY18" fmla="*/ 620202 h 2377440"/>
              <a:gd name="connsiteX19" fmla="*/ 3371353 w 11052313"/>
              <a:gd name="connsiteY19" fmla="*/ 628153 h 2377440"/>
              <a:gd name="connsiteX20" fmla="*/ 3514476 w 11052313"/>
              <a:gd name="connsiteY20" fmla="*/ 636105 h 2377440"/>
              <a:gd name="connsiteX21" fmla="*/ 3546281 w 11052313"/>
              <a:gd name="connsiteY21" fmla="*/ 644056 h 2377440"/>
              <a:gd name="connsiteX22" fmla="*/ 3609892 w 11052313"/>
              <a:gd name="connsiteY22" fmla="*/ 667910 h 2377440"/>
              <a:gd name="connsiteX23" fmla="*/ 3633746 w 11052313"/>
              <a:gd name="connsiteY23" fmla="*/ 683813 h 2377440"/>
              <a:gd name="connsiteX24" fmla="*/ 3665551 w 11052313"/>
              <a:gd name="connsiteY24" fmla="*/ 691764 h 2377440"/>
              <a:gd name="connsiteX25" fmla="*/ 3689405 w 11052313"/>
              <a:gd name="connsiteY25" fmla="*/ 699715 h 2377440"/>
              <a:gd name="connsiteX26" fmla="*/ 3721210 w 11052313"/>
              <a:gd name="connsiteY26" fmla="*/ 707667 h 2377440"/>
              <a:gd name="connsiteX27" fmla="*/ 3753015 w 11052313"/>
              <a:gd name="connsiteY27" fmla="*/ 723569 h 2377440"/>
              <a:gd name="connsiteX28" fmla="*/ 3776869 w 11052313"/>
              <a:gd name="connsiteY28" fmla="*/ 731520 h 2377440"/>
              <a:gd name="connsiteX29" fmla="*/ 3808674 w 11052313"/>
              <a:gd name="connsiteY29" fmla="*/ 747423 h 2377440"/>
              <a:gd name="connsiteX30" fmla="*/ 3840480 w 11052313"/>
              <a:gd name="connsiteY30" fmla="*/ 755374 h 2377440"/>
              <a:gd name="connsiteX31" fmla="*/ 3880236 w 11052313"/>
              <a:gd name="connsiteY31" fmla="*/ 771277 h 2377440"/>
              <a:gd name="connsiteX32" fmla="*/ 3967701 w 11052313"/>
              <a:gd name="connsiteY32" fmla="*/ 803082 h 2377440"/>
              <a:gd name="connsiteX33" fmla="*/ 4047214 w 11052313"/>
              <a:gd name="connsiteY33" fmla="*/ 858741 h 2377440"/>
              <a:gd name="connsiteX34" fmla="*/ 4118775 w 11052313"/>
              <a:gd name="connsiteY34" fmla="*/ 882595 h 2377440"/>
              <a:gd name="connsiteX35" fmla="*/ 4142629 w 11052313"/>
              <a:gd name="connsiteY35" fmla="*/ 906449 h 2377440"/>
              <a:gd name="connsiteX36" fmla="*/ 4166483 w 11052313"/>
              <a:gd name="connsiteY36" fmla="*/ 914400 h 2377440"/>
              <a:gd name="connsiteX37" fmla="*/ 4206240 w 11052313"/>
              <a:gd name="connsiteY37" fmla="*/ 938254 h 2377440"/>
              <a:gd name="connsiteX38" fmla="*/ 4261899 w 11052313"/>
              <a:gd name="connsiteY38" fmla="*/ 993913 h 2377440"/>
              <a:gd name="connsiteX39" fmla="*/ 4277801 w 11052313"/>
              <a:gd name="connsiteY39" fmla="*/ 1017767 h 2377440"/>
              <a:gd name="connsiteX40" fmla="*/ 4309607 w 11052313"/>
              <a:gd name="connsiteY40" fmla="*/ 1041621 h 2377440"/>
              <a:gd name="connsiteX41" fmla="*/ 4325509 w 11052313"/>
              <a:gd name="connsiteY41" fmla="*/ 1065475 h 2377440"/>
              <a:gd name="connsiteX42" fmla="*/ 4373217 w 11052313"/>
              <a:gd name="connsiteY42" fmla="*/ 1097280 h 2377440"/>
              <a:gd name="connsiteX43" fmla="*/ 4389120 w 11052313"/>
              <a:gd name="connsiteY43" fmla="*/ 1121134 h 2377440"/>
              <a:gd name="connsiteX44" fmla="*/ 4420925 w 11052313"/>
              <a:gd name="connsiteY44" fmla="*/ 1137037 h 2377440"/>
              <a:gd name="connsiteX45" fmla="*/ 4444779 w 11052313"/>
              <a:gd name="connsiteY45" fmla="*/ 1152940 h 2377440"/>
              <a:gd name="connsiteX46" fmla="*/ 4468633 w 11052313"/>
              <a:gd name="connsiteY46" fmla="*/ 1160891 h 2377440"/>
              <a:gd name="connsiteX47" fmla="*/ 4492487 w 11052313"/>
              <a:gd name="connsiteY47" fmla="*/ 1176793 h 2377440"/>
              <a:gd name="connsiteX48" fmla="*/ 4524292 w 11052313"/>
              <a:gd name="connsiteY48" fmla="*/ 1184745 h 2377440"/>
              <a:gd name="connsiteX49" fmla="*/ 4548146 w 11052313"/>
              <a:gd name="connsiteY49" fmla="*/ 1192696 h 2377440"/>
              <a:gd name="connsiteX50" fmla="*/ 4579951 w 11052313"/>
              <a:gd name="connsiteY50" fmla="*/ 1200647 h 2377440"/>
              <a:gd name="connsiteX51" fmla="*/ 4635610 w 11052313"/>
              <a:gd name="connsiteY51" fmla="*/ 1216550 h 2377440"/>
              <a:gd name="connsiteX52" fmla="*/ 4731026 w 11052313"/>
              <a:gd name="connsiteY52" fmla="*/ 1224501 h 2377440"/>
              <a:gd name="connsiteX53" fmla="*/ 4794636 w 11052313"/>
              <a:gd name="connsiteY53" fmla="*/ 1240404 h 2377440"/>
              <a:gd name="connsiteX54" fmla="*/ 4826441 w 11052313"/>
              <a:gd name="connsiteY54" fmla="*/ 1248355 h 2377440"/>
              <a:gd name="connsiteX55" fmla="*/ 4866198 w 11052313"/>
              <a:gd name="connsiteY55" fmla="*/ 1256307 h 2377440"/>
              <a:gd name="connsiteX56" fmla="*/ 4898003 w 11052313"/>
              <a:gd name="connsiteY56" fmla="*/ 1264258 h 2377440"/>
              <a:gd name="connsiteX57" fmla="*/ 4921857 w 11052313"/>
              <a:gd name="connsiteY57" fmla="*/ 1272209 h 2377440"/>
              <a:gd name="connsiteX58" fmla="*/ 4977516 w 11052313"/>
              <a:gd name="connsiteY58" fmla="*/ 1280160 h 2377440"/>
              <a:gd name="connsiteX59" fmla="*/ 5017273 w 11052313"/>
              <a:gd name="connsiteY59" fmla="*/ 1296063 h 2377440"/>
              <a:gd name="connsiteX60" fmla="*/ 5096786 w 11052313"/>
              <a:gd name="connsiteY60" fmla="*/ 1304014 h 2377440"/>
              <a:gd name="connsiteX61" fmla="*/ 5152445 w 11052313"/>
              <a:gd name="connsiteY61" fmla="*/ 1319917 h 2377440"/>
              <a:gd name="connsiteX62" fmla="*/ 5176299 w 11052313"/>
              <a:gd name="connsiteY62" fmla="*/ 1335820 h 2377440"/>
              <a:gd name="connsiteX63" fmla="*/ 5192201 w 11052313"/>
              <a:gd name="connsiteY63" fmla="*/ 1359673 h 2377440"/>
              <a:gd name="connsiteX64" fmla="*/ 5239909 w 11052313"/>
              <a:gd name="connsiteY64" fmla="*/ 1391479 h 2377440"/>
              <a:gd name="connsiteX65" fmla="*/ 5271714 w 11052313"/>
              <a:gd name="connsiteY65" fmla="*/ 1423284 h 2377440"/>
              <a:gd name="connsiteX66" fmla="*/ 5311471 w 11052313"/>
              <a:gd name="connsiteY66" fmla="*/ 1455089 h 2377440"/>
              <a:gd name="connsiteX67" fmla="*/ 5383033 w 11052313"/>
              <a:gd name="connsiteY67" fmla="*/ 1510748 h 2377440"/>
              <a:gd name="connsiteX68" fmla="*/ 5446643 w 11052313"/>
              <a:gd name="connsiteY68" fmla="*/ 1550505 h 2377440"/>
              <a:gd name="connsiteX69" fmla="*/ 5494351 w 11052313"/>
              <a:gd name="connsiteY69" fmla="*/ 1566407 h 2377440"/>
              <a:gd name="connsiteX70" fmla="*/ 5534108 w 11052313"/>
              <a:gd name="connsiteY70" fmla="*/ 1590261 h 2377440"/>
              <a:gd name="connsiteX71" fmla="*/ 5565913 w 11052313"/>
              <a:gd name="connsiteY71" fmla="*/ 1598213 h 2377440"/>
              <a:gd name="connsiteX72" fmla="*/ 5716988 w 11052313"/>
              <a:gd name="connsiteY72" fmla="*/ 1622067 h 2377440"/>
              <a:gd name="connsiteX73" fmla="*/ 5876014 w 11052313"/>
              <a:gd name="connsiteY73" fmla="*/ 1637969 h 2377440"/>
              <a:gd name="connsiteX74" fmla="*/ 5947575 w 11052313"/>
              <a:gd name="connsiteY74" fmla="*/ 1645920 h 2377440"/>
              <a:gd name="connsiteX75" fmla="*/ 6305384 w 11052313"/>
              <a:gd name="connsiteY75" fmla="*/ 1637969 h 2377440"/>
              <a:gd name="connsiteX76" fmla="*/ 6742706 w 11052313"/>
              <a:gd name="connsiteY76" fmla="*/ 1645920 h 2377440"/>
              <a:gd name="connsiteX77" fmla="*/ 7148222 w 11052313"/>
              <a:gd name="connsiteY77" fmla="*/ 1661823 h 2377440"/>
              <a:gd name="connsiteX78" fmla="*/ 7211833 w 11052313"/>
              <a:gd name="connsiteY78" fmla="*/ 1669774 h 2377440"/>
              <a:gd name="connsiteX79" fmla="*/ 7283394 w 11052313"/>
              <a:gd name="connsiteY79" fmla="*/ 1892411 h 2377440"/>
              <a:gd name="connsiteX80" fmla="*/ 7824083 w 11052313"/>
              <a:gd name="connsiteY80" fmla="*/ 1940119 h 2377440"/>
              <a:gd name="connsiteX81" fmla="*/ 8229600 w 11052313"/>
              <a:gd name="connsiteY81" fmla="*/ 1685677 h 2377440"/>
              <a:gd name="connsiteX82" fmla="*/ 8285259 w 11052313"/>
              <a:gd name="connsiteY82" fmla="*/ 1701580 h 2377440"/>
              <a:gd name="connsiteX83" fmla="*/ 8539701 w 11052313"/>
              <a:gd name="connsiteY83" fmla="*/ 1717482 h 2377440"/>
              <a:gd name="connsiteX84" fmla="*/ 8587408 w 11052313"/>
              <a:gd name="connsiteY84" fmla="*/ 1733385 h 2377440"/>
              <a:gd name="connsiteX85" fmla="*/ 8643068 w 11052313"/>
              <a:gd name="connsiteY85" fmla="*/ 1749287 h 2377440"/>
              <a:gd name="connsiteX86" fmla="*/ 8682824 w 11052313"/>
              <a:gd name="connsiteY86" fmla="*/ 1765190 h 2377440"/>
              <a:gd name="connsiteX87" fmla="*/ 8762337 w 11052313"/>
              <a:gd name="connsiteY87" fmla="*/ 1773141 h 2377440"/>
              <a:gd name="connsiteX88" fmla="*/ 8794142 w 11052313"/>
              <a:gd name="connsiteY88" fmla="*/ 1789044 h 2377440"/>
              <a:gd name="connsiteX89" fmla="*/ 8992925 w 11052313"/>
              <a:gd name="connsiteY89" fmla="*/ 1820849 h 2377440"/>
              <a:gd name="connsiteX90" fmla="*/ 9112194 w 11052313"/>
              <a:gd name="connsiteY90" fmla="*/ 1852654 h 2377440"/>
              <a:gd name="connsiteX91" fmla="*/ 9159902 w 11052313"/>
              <a:gd name="connsiteY91" fmla="*/ 1876508 h 2377440"/>
              <a:gd name="connsiteX92" fmla="*/ 9342782 w 11052313"/>
              <a:gd name="connsiteY92" fmla="*/ 1884460 h 2377440"/>
              <a:gd name="connsiteX93" fmla="*/ 9430247 w 11052313"/>
              <a:gd name="connsiteY93" fmla="*/ 1908313 h 2377440"/>
              <a:gd name="connsiteX94" fmla="*/ 9462052 w 11052313"/>
              <a:gd name="connsiteY94" fmla="*/ 1924216 h 2377440"/>
              <a:gd name="connsiteX95" fmla="*/ 9493857 w 11052313"/>
              <a:gd name="connsiteY95" fmla="*/ 1932167 h 2377440"/>
              <a:gd name="connsiteX96" fmla="*/ 9525662 w 11052313"/>
              <a:gd name="connsiteY96" fmla="*/ 1956021 h 2377440"/>
              <a:gd name="connsiteX97" fmla="*/ 9549516 w 11052313"/>
              <a:gd name="connsiteY97" fmla="*/ 1963973 h 2377440"/>
              <a:gd name="connsiteX98" fmla="*/ 9581321 w 11052313"/>
              <a:gd name="connsiteY98" fmla="*/ 1979875 h 2377440"/>
              <a:gd name="connsiteX99" fmla="*/ 9636981 w 11052313"/>
              <a:gd name="connsiteY99" fmla="*/ 2011680 h 2377440"/>
              <a:gd name="connsiteX100" fmla="*/ 9660834 w 11052313"/>
              <a:gd name="connsiteY100" fmla="*/ 2035534 h 2377440"/>
              <a:gd name="connsiteX101" fmla="*/ 9716494 w 11052313"/>
              <a:gd name="connsiteY101" fmla="*/ 2051437 h 2377440"/>
              <a:gd name="connsiteX102" fmla="*/ 9740348 w 11052313"/>
              <a:gd name="connsiteY102" fmla="*/ 2059388 h 2377440"/>
              <a:gd name="connsiteX103" fmla="*/ 9851666 w 11052313"/>
              <a:gd name="connsiteY103" fmla="*/ 2083242 h 2377440"/>
              <a:gd name="connsiteX104" fmla="*/ 9899374 w 11052313"/>
              <a:gd name="connsiteY104" fmla="*/ 2115047 h 2377440"/>
              <a:gd name="connsiteX105" fmla="*/ 9923228 w 11052313"/>
              <a:gd name="connsiteY105" fmla="*/ 2122999 h 2377440"/>
              <a:gd name="connsiteX106" fmla="*/ 9978887 w 11052313"/>
              <a:gd name="connsiteY106" fmla="*/ 2138901 h 2377440"/>
              <a:gd name="connsiteX107" fmla="*/ 10042497 w 11052313"/>
              <a:gd name="connsiteY107" fmla="*/ 2162755 h 2377440"/>
              <a:gd name="connsiteX108" fmla="*/ 10106108 w 11052313"/>
              <a:gd name="connsiteY108" fmla="*/ 2178658 h 2377440"/>
              <a:gd name="connsiteX109" fmla="*/ 10129961 w 11052313"/>
              <a:gd name="connsiteY109" fmla="*/ 2186609 h 2377440"/>
              <a:gd name="connsiteX110" fmla="*/ 10169718 w 11052313"/>
              <a:gd name="connsiteY110" fmla="*/ 2194560 h 2377440"/>
              <a:gd name="connsiteX111" fmla="*/ 10249231 w 11052313"/>
              <a:gd name="connsiteY111" fmla="*/ 2218414 h 2377440"/>
              <a:gd name="connsiteX112" fmla="*/ 10328744 w 11052313"/>
              <a:gd name="connsiteY112" fmla="*/ 2226366 h 2377440"/>
              <a:gd name="connsiteX113" fmla="*/ 10368501 w 11052313"/>
              <a:gd name="connsiteY113" fmla="*/ 2234317 h 2377440"/>
              <a:gd name="connsiteX114" fmla="*/ 10424160 w 11052313"/>
              <a:gd name="connsiteY114" fmla="*/ 2242268 h 2377440"/>
              <a:gd name="connsiteX115" fmla="*/ 10758114 w 11052313"/>
              <a:gd name="connsiteY115" fmla="*/ 2234317 h 2377440"/>
              <a:gd name="connsiteX116" fmla="*/ 10861481 w 11052313"/>
              <a:gd name="connsiteY116" fmla="*/ 2258171 h 2377440"/>
              <a:gd name="connsiteX117" fmla="*/ 10885335 w 11052313"/>
              <a:gd name="connsiteY117" fmla="*/ 2274073 h 2377440"/>
              <a:gd name="connsiteX118" fmla="*/ 10933043 w 11052313"/>
              <a:gd name="connsiteY118" fmla="*/ 2289976 h 2377440"/>
              <a:gd name="connsiteX119" fmla="*/ 11036410 w 11052313"/>
              <a:gd name="connsiteY119" fmla="*/ 2250220 h 2377440"/>
              <a:gd name="connsiteX120" fmla="*/ 11036410 w 11052313"/>
              <a:gd name="connsiteY120" fmla="*/ 2242268 h 2377440"/>
              <a:gd name="connsiteX121" fmla="*/ 11052313 w 11052313"/>
              <a:gd name="connsiteY121" fmla="*/ 2369489 h 2377440"/>
              <a:gd name="connsiteX122" fmla="*/ 0 w 11052313"/>
              <a:gd name="connsiteY122" fmla="*/ 2377440 h 2377440"/>
              <a:gd name="connsiteX123" fmla="*/ 7951 w 11052313"/>
              <a:gd name="connsiteY123" fmla="*/ 0 h 2377440"/>
              <a:gd name="connsiteX124" fmla="*/ 2735248 w 11052313"/>
              <a:gd name="connsiteY124" fmla="*/ 15903 h 2377440"/>
              <a:gd name="connsiteX0" fmla="*/ 2735248 w 11052313"/>
              <a:gd name="connsiteY0" fmla="*/ 15903 h 2377440"/>
              <a:gd name="connsiteX1" fmla="*/ 2743200 w 11052313"/>
              <a:gd name="connsiteY1" fmla="*/ 47708 h 2377440"/>
              <a:gd name="connsiteX2" fmla="*/ 2806810 w 11052313"/>
              <a:gd name="connsiteY2" fmla="*/ 103367 h 2377440"/>
              <a:gd name="connsiteX3" fmla="*/ 2814761 w 11052313"/>
              <a:gd name="connsiteY3" fmla="*/ 135173 h 2377440"/>
              <a:gd name="connsiteX4" fmla="*/ 2862469 w 11052313"/>
              <a:gd name="connsiteY4" fmla="*/ 182880 h 2377440"/>
              <a:gd name="connsiteX5" fmla="*/ 2902226 w 11052313"/>
              <a:gd name="connsiteY5" fmla="*/ 230588 h 2377440"/>
              <a:gd name="connsiteX6" fmla="*/ 2926080 w 11052313"/>
              <a:gd name="connsiteY6" fmla="*/ 246491 h 2377440"/>
              <a:gd name="connsiteX7" fmla="*/ 2965836 w 11052313"/>
              <a:gd name="connsiteY7" fmla="*/ 294199 h 2377440"/>
              <a:gd name="connsiteX8" fmla="*/ 3021495 w 11052313"/>
              <a:gd name="connsiteY8" fmla="*/ 357809 h 2377440"/>
              <a:gd name="connsiteX9" fmla="*/ 3037398 w 11052313"/>
              <a:gd name="connsiteY9" fmla="*/ 381663 h 2377440"/>
              <a:gd name="connsiteX10" fmla="*/ 3061252 w 11052313"/>
              <a:gd name="connsiteY10" fmla="*/ 397566 h 2377440"/>
              <a:gd name="connsiteX11" fmla="*/ 3069203 w 11052313"/>
              <a:gd name="connsiteY11" fmla="*/ 421420 h 2377440"/>
              <a:gd name="connsiteX12" fmla="*/ 3116911 w 11052313"/>
              <a:gd name="connsiteY12" fmla="*/ 461176 h 2377440"/>
              <a:gd name="connsiteX13" fmla="*/ 3156668 w 11052313"/>
              <a:gd name="connsiteY13" fmla="*/ 516835 h 2377440"/>
              <a:gd name="connsiteX14" fmla="*/ 3212327 w 11052313"/>
              <a:gd name="connsiteY14" fmla="*/ 564543 h 2377440"/>
              <a:gd name="connsiteX15" fmla="*/ 3236181 w 11052313"/>
              <a:gd name="connsiteY15" fmla="*/ 580446 h 2377440"/>
              <a:gd name="connsiteX16" fmla="*/ 3260034 w 11052313"/>
              <a:gd name="connsiteY16" fmla="*/ 588397 h 2377440"/>
              <a:gd name="connsiteX17" fmla="*/ 3275937 w 11052313"/>
              <a:gd name="connsiteY17" fmla="*/ 612251 h 2377440"/>
              <a:gd name="connsiteX18" fmla="*/ 3299791 w 11052313"/>
              <a:gd name="connsiteY18" fmla="*/ 620202 h 2377440"/>
              <a:gd name="connsiteX19" fmla="*/ 3371353 w 11052313"/>
              <a:gd name="connsiteY19" fmla="*/ 628153 h 2377440"/>
              <a:gd name="connsiteX20" fmla="*/ 3514476 w 11052313"/>
              <a:gd name="connsiteY20" fmla="*/ 636105 h 2377440"/>
              <a:gd name="connsiteX21" fmla="*/ 3546281 w 11052313"/>
              <a:gd name="connsiteY21" fmla="*/ 644056 h 2377440"/>
              <a:gd name="connsiteX22" fmla="*/ 3609892 w 11052313"/>
              <a:gd name="connsiteY22" fmla="*/ 667910 h 2377440"/>
              <a:gd name="connsiteX23" fmla="*/ 3633746 w 11052313"/>
              <a:gd name="connsiteY23" fmla="*/ 683813 h 2377440"/>
              <a:gd name="connsiteX24" fmla="*/ 3665551 w 11052313"/>
              <a:gd name="connsiteY24" fmla="*/ 691764 h 2377440"/>
              <a:gd name="connsiteX25" fmla="*/ 3689405 w 11052313"/>
              <a:gd name="connsiteY25" fmla="*/ 699715 h 2377440"/>
              <a:gd name="connsiteX26" fmla="*/ 3721210 w 11052313"/>
              <a:gd name="connsiteY26" fmla="*/ 707667 h 2377440"/>
              <a:gd name="connsiteX27" fmla="*/ 3753015 w 11052313"/>
              <a:gd name="connsiteY27" fmla="*/ 723569 h 2377440"/>
              <a:gd name="connsiteX28" fmla="*/ 3776869 w 11052313"/>
              <a:gd name="connsiteY28" fmla="*/ 731520 h 2377440"/>
              <a:gd name="connsiteX29" fmla="*/ 3808674 w 11052313"/>
              <a:gd name="connsiteY29" fmla="*/ 747423 h 2377440"/>
              <a:gd name="connsiteX30" fmla="*/ 3840480 w 11052313"/>
              <a:gd name="connsiteY30" fmla="*/ 755374 h 2377440"/>
              <a:gd name="connsiteX31" fmla="*/ 3880236 w 11052313"/>
              <a:gd name="connsiteY31" fmla="*/ 771277 h 2377440"/>
              <a:gd name="connsiteX32" fmla="*/ 3967701 w 11052313"/>
              <a:gd name="connsiteY32" fmla="*/ 803082 h 2377440"/>
              <a:gd name="connsiteX33" fmla="*/ 4047214 w 11052313"/>
              <a:gd name="connsiteY33" fmla="*/ 858741 h 2377440"/>
              <a:gd name="connsiteX34" fmla="*/ 4118775 w 11052313"/>
              <a:gd name="connsiteY34" fmla="*/ 882595 h 2377440"/>
              <a:gd name="connsiteX35" fmla="*/ 4142629 w 11052313"/>
              <a:gd name="connsiteY35" fmla="*/ 906449 h 2377440"/>
              <a:gd name="connsiteX36" fmla="*/ 4166483 w 11052313"/>
              <a:gd name="connsiteY36" fmla="*/ 914400 h 2377440"/>
              <a:gd name="connsiteX37" fmla="*/ 4206240 w 11052313"/>
              <a:gd name="connsiteY37" fmla="*/ 938254 h 2377440"/>
              <a:gd name="connsiteX38" fmla="*/ 4261899 w 11052313"/>
              <a:gd name="connsiteY38" fmla="*/ 993913 h 2377440"/>
              <a:gd name="connsiteX39" fmla="*/ 4277801 w 11052313"/>
              <a:gd name="connsiteY39" fmla="*/ 1017767 h 2377440"/>
              <a:gd name="connsiteX40" fmla="*/ 4309607 w 11052313"/>
              <a:gd name="connsiteY40" fmla="*/ 1041621 h 2377440"/>
              <a:gd name="connsiteX41" fmla="*/ 4325509 w 11052313"/>
              <a:gd name="connsiteY41" fmla="*/ 1065475 h 2377440"/>
              <a:gd name="connsiteX42" fmla="*/ 4373217 w 11052313"/>
              <a:gd name="connsiteY42" fmla="*/ 1097280 h 2377440"/>
              <a:gd name="connsiteX43" fmla="*/ 4389120 w 11052313"/>
              <a:gd name="connsiteY43" fmla="*/ 1121134 h 2377440"/>
              <a:gd name="connsiteX44" fmla="*/ 4420925 w 11052313"/>
              <a:gd name="connsiteY44" fmla="*/ 1137037 h 2377440"/>
              <a:gd name="connsiteX45" fmla="*/ 4444779 w 11052313"/>
              <a:gd name="connsiteY45" fmla="*/ 1152940 h 2377440"/>
              <a:gd name="connsiteX46" fmla="*/ 4468633 w 11052313"/>
              <a:gd name="connsiteY46" fmla="*/ 1160891 h 2377440"/>
              <a:gd name="connsiteX47" fmla="*/ 4492487 w 11052313"/>
              <a:gd name="connsiteY47" fmla="*/ 1176793 h 2377440"/>
              <a:gd name="connsiteX48" fmla="*/ 4524292 w 11052313"/>
              <a:gd name="connsiteY48" fmla="*/ 1184745 h 2377440"/>
              <a:gd name="connsiteX49" fmla="*/ 4548146 w 11052313"/>
              <a:gd name="connsiteY49" fmla="*/ 1192696 h 2377440"/>
              <a:gd name="connsiteX50" fmla="*/ 4579951 w 11052313"/>
              <a:gd name="connsiteY50" fmla="*/ 1200647 h 2377440"/>
              <a:gd name="connsiteX51" fmla="*/ 4635610 w 11052313"/>
              <a:gd name="connsiteY51" fmla="*/ 1216550 h 2377440"/>
              <a:gd name="connsiteX52" fmla="*/ 4731026 w 11052313"/>
              <a:gd name="connsiteY52" fmla="*/ 1224501 h 2377440"/>
              <a:gd name="connsiteX53" fmla="*/ 4794636 w 11052313"/>
              <a:gd name="connsiteY53" fmla="*/ 1240404 h 2377440"/>
              <a:gd name="connsiteX54" fmla="*/ 4826441 w 11052313"/>
              <a:gd name="connsiteY54" fmla="*/ 1248355 h 2377440"/>
              <a:gd name="connsiteX55" fmla="*/ 4866198 w 11052313"/>
              <a:gd name="connsiteY55" fmla="*/ 1256307 h 2377440"/>
              <a:gd name="connsiteX56" fmla="*/ 4898003 w 11052313"/>
              <a:gd name="connsiteY56" fmla="*/ 1264258 h 2377440"/>
              <a:gd name="connsiteX57" fmla="*/ 4921857 w 11052313"/>
              <a:gd name="connsiteY57" fmla="*/ 1272209 h 2377440"/>
              <a:gd name="connsiteX58" fmla="*/ 4977516 w 11052313"/>
              <a:gd name="connsiteY58" fmla="*/ 1280160 h 2377440"/>
              <a:gd name="connsiteX59" fmla="*/ 5017273 w 11052313"/>
              <a:gd name="connsiteY59" fmla="*/ 1296063 h 2377440"/>
              <a:gd name="connsiteX60" fmla="*/ 5096786 w 11052313"/>
              <a:gd name="connsiteY60" fmla="*/ 1304014 h 2377440"/>
              <a:gd name="connsiteX61" fmla="*/ 5152445 w 11052313"/>
              <a:gd name="connsiteY61" fmla="*/ 1319917 h 2377440"/>
              <a:gd name="connsiteX62" fmla="*/ 5176299 w 11052313"/>
              <a:gd name="connsiteY62" fmla="*/ 1335820 h 2377440"/>
              <a:gd name="connsiteX63" fmla="*/ 5192201 w 11052313"/>
              <a:gd name="connsiteY63" fmla="*/ 1359673 h 2377440"/>
              <a:gd name="connsiteX64" fmla="*/ 5239909 w 11052313"/>
              <a:gd name="connsiteY64" fmla="*/ 1391479 h 2377440"/>
              <a:gd name="connsiteX65" fmla="*/ 5271714 w 11052313"/>
              <a:gd name="connsiteY65" fmla="*/ 1423284 h 2377440"/>
              <a:gd name="connsiteX66" fmla="*/ 5311471 w 11052313"/>
              <a:gd name="connsiteY66" fmla="*/ 1455089 h 2377440"/>
              <a:gd name="connsiteX67" fmla="*/ 5383033 w 11052313"/>
              <a:gd name="connsiteY67" fmla="*/ 1510748 h 2377440"/>
              <a:gd name="connsiteX68" fmla="*/ 5446643 w 11052313"/>
              <a:gd name="connsiteY68" fmla="*/ 1550505 h 2377440"/>
              <a:gd name="connsiteX69" fmla="*/ 5494351 w 11052313"/>
              <a:gd name="connsiteY69" fmla="*/ 1566407 h 2377440"/>
              <a:gd name="connsiteX70" fmla="*/ 5534108 w 11052313"/>
              <a:gd name="connsiteY70" fmla="*/ 1590261 h 2377440"/>
              <a:gd name="connsiteX71" fmla="*/ 5565913 w 11052313"/>
              <a:gd name="connsiteY71" fmla="*/ 1598213 h 2377440"/>
              <a:gd name="connsiteX72" fmla="*/ 5716988 w 11052313"/>
              <a:gd name="connsiteY72" fmla="*/ 1622067 h 2377440"/>
              <a:gd name="connsiteX73" fmla="*/ 5876014 w 11052313"/>
              <a:gd name="connsiteY73" fmla="*/ 1637969 h 2377440"/>
              <a:gd name="connsiteX74" fmla="*/ 5947575 w 11052313"/>
              <a:gd name="connsiteY74" fmla="*/ 1645920 h 2377440"/>
              <a:gd name="connsiteX75" fmla="*/ 6305384 w 11052313"/>
              <a:gd name="connsiteY75" fmla="*/ 1637969 h 2377440"/>
              <a:gd name="connsiteX76" fmla="*/ 6742706 w 11052313"/>
              <a:gd name="connsiteY76" fmla="*/ 1645920 h 2377440"/>
              <a:gd name="connsiteX77" fmla="*/ 7148222 w 11052313"/>
              <a:gd name="connsiteY77" fmla="*/ 1661823 h 2377440"/>
              <a:gd name="connsiteX78" fmla="*/ 6893781 w 11052313"/>
              <a:gd name="connsiteY78" fmla="*/ 1757238 h 2377440"/>
              <a:gd name="connsiteX79" fmla="*/ 7283394 w 11052313"/>
              <a:gd name="connsiteY79" fmla="*/ 1892411 h 2377440"/>
              <a:gd name="connsiteX80" fmla="*/ 7824083 w 11052313"/>
              <a:gd name="connsiteY80" fmla="*/ 1940119 h 2377440"/>
              <a:gd name="connsiteX81" fmla="*/ 8229600 w 11052313"/>
              <a:gd name="connsiteY81" fmla="*/ 1685677 h 2377440"/>
              <a:gd name="connsiteX82" fmla="*/ 8285259 w 11052313"/>
              <a:gd name="connsiteY82" fmla="*/ 1701580 h 2377440"/>
              <a:gd name="connsiteX83" fmla="*/ 8539701 w 11052313"/>
              <a:gd name="connsiteY83" fmla="*/ 1717482 h 2377440"/>
              <a:gd name="connsiteX84" fmla="*/ 8587408 w 11052313"/>
              <a:gd name="connsiteY84" fmla="*/ 1733385 h 2377440"/>
              <a:gd name="connsiteX85" fmla="*/ 8643068 w 11052313"/>
              <a:gd name="connsiteY85" fmla="*/ 1749287 h 2377440"/>
              <a:gd name="connsiteX86" fmla="*/ 8682824 w 11052313"/>
              <a:gd name="connsiteY86" fmla="*/ 1765190 h 2377440"/>
              <a:gd name="connsiteX87" fmla="*/ 8762337 w 11052313"/>
              <a:gd name="connsiteY87" fmla="*/ 1773141 h 2377440"/>
              <a:gd name="connsiteX88" fmla="*/ 8794142 w 11052313"/>
              <a:gd name="connsiteY88" fmla="*/ 1789044 h 2377440"/>
              <a:gd name="connsiteX89" fmla="*/ 8992925 w 11052313"/>
              <a:gd name="connsiteY89" fmla="*/ 1820849 h 2377440"/>
              <a:gd name="connsiteX90" fmla="*/ 9112194 w 11052313"/>
              <a:gd name="connsiteY90" fmla="*/ 1852654 h 2377440"/>
              <a:gd name="connsiteX91" fmla="*/ 9159902 w 11052313"/>
              <a:gd name="connsiteY91" fmla="*/ 1876508 h 2377440"/>
              <a:gd name="connsiteX92" fmla="*/ 9342782 w 11052313"/>
              <a:gd name="connsiteY92" fmla="*/ 1884460 h 2377440"/>
              <a:gd name="connsiteX93" fmla="*/ 9430247 w 11052313"/>
              <a:gd name="connsiteY93" fmla="*/ 1908313 h 2377440"/>
              <a:gd name="connsiteX94" fmla="*/ 9462052 w 11052313"/>
              <a:gd name="connsiteY94" fmla="*/ 1924216 h 2377440"/>
              <a:gd name="connsiteX95" fmla="*/ 9493857 w 11052313"/>
              <a:gd name="connsiteY95" fmla="*/ 1932167 h 2377440"/>
              <a:gd name="connsiteX96" fmla="*/ 9525662 w 11052313"/>
              <a:gd name="connsiteY96" fmla="*/ 1956021 h 2377440"/>
              <a:gd name="connsiteX97" fmla="*/ 9549516 w 11052313"/>
              <a:gd name="connsiteY97" fmla="*/ 1963973 h 2377440"/>
              <a:gd name="connsiteX98" fmla="*/ 9581321 w 11052313"/>
              <a:gd name="connsiteY98" fmla="*/ 1979875 h 2377440"/>
              <a:gd name="connsiteX99" fmla="*/ 9636981 w 11052313"/>
              <a:gd name="connsiteY99" fmla="*/ 2011680 h 2377440"/>
              <a:gd name="connsiteX100" fmla="*/ 9660834 w 11052313"/>
              <a:gd name="connsiteY100" fmla="*/ 2035534 h 2377440"/>
              <a:gd name="connsiteX101" fmla="*/ 9716494 w 11052313"/>
              <a:gd name="connsiteY101" fmla="*/ 2051437 h 2377440"/>
              <a:gd name="connsiteX102" fmla="*/ 9740348 w 11052313"/>
              <a:gd name="connsiteY102" fmla="*/ 2059388 h 2377440"/>
              <a:gd name="connsiteX103" fmla="*/ 9851666 w 11052313"/>
              <a:gd name="connsiteY103" fmla="*/ 2083242 h 2377440"/>
              <a:gd name="connsiteX104" fmla="*/ 9899374 w 11052313"/>
              <a:gd name="connsiteY104" fmla="*/ 2115047 h 2377440"/>
              <a:gd name="connsiteX105" fmla="*/ 9923228 w 11052313"/>
              <a:gd name="connsiteY105" fmla="*/ 2122999 h 2377440"/>
              <a:gd name="connsiteX106" fmla="*/ 9978887 w 11052313"/>
              <a:gd name="connsiteY106" fmla="*/ 2138901 h 2377440"/>
              <a:gd name="connsiteX107" fmla="*/ 10042497 w 11052313"/>
              <a:gd name="connsiteY107" fmla="*/ 2162755 h 2377440"/>
              <a:gd name="connsiteX108" fmla="*/ 10106108 w 11052313"/>
              <a:gd name="connsiteY108" fmla="*/ 2178658 h 2377440"/>
              <a:gd name="connsiteX109" fmla="*/ 10129961 w 11052313"/>
              <a:gd name="connsiteY109" fmla="*/ 2186609 h 2377440"/>
              <a:gd name="connsiteX110" fmla="*/ 10169718 w 11052313"/>
              <a:gd name="connsiteY110" fmla="*/ 2194560 h 2377440"/>
              <a:gd name="connsiteX111" fmla="*/ 10249231 w 11052313"/>
              <a:gd name="connsiteY111" fmla="*/ 2218414 h 2377440"/>
              <a:gd name="connsiteX112" fmla="*/ 10328744 w 11052313"/>
              <a:gd name="connsiteY112" fmla="*/ 2226366 h 2377440"/>
              <a:gd name="connsiteX113" fmla="*/ 10368501 w 11052313"/>
              <a:gd name="connsiteY113" fmla="*/ 2234317 h 2377440"/>
              <a:gd name="connsiteX114" fmla="*/ 10424160 w 11052313"/>
              <a:gd name="connsiteY114" fmla="*/ 2242268 h 2377440"/>
              <a:gd name="connsiteX115" fmla="*/ 10758114 w 11052313"/>
              <a:gd name="connsiteY115" fmla="*/ 2234317 h 2377440"/>
              <a:gd name="connsiteX116" fmla="*/ 10861481 w 11052313"/>
              <a:gd name="connsiteY116" fmla="*/ 2258171 h 2377440"/>
              <a:gd name="connsiteX117" fmla="*/ 10885335 w 11052313"/>
              <a:gd name="connsiteY117" fmla="*/ 2274073 h 2377440"/>
              <a:gd name="connsiteX118" fmla="*/ 10933043 w 11052313"/>
              <a:gd name="connsiteY118" fmla="*/ 2289976 h 2377440"/>
              <a:gd name="connsiteX119" fmla="*/ 11036410 w 11052313"/>
              <a:gd name="connsiteY119" fmla="*/ 2250220 h 2377440"/>
              <a:gd name="connsiteX120" fmla="*/ 11036410 w 11052313"/>
              <a:gd name="connsiteY120" fmla="*/ 2242268 h 2377440"/>
              <a:gd name="connsiteX121" fmla="*/ 11052313 w 11052313"/>
              <a:gd name="connsiteY121" fmla="*/ 2369489 h 2377440"/>
              <a:gd name="connsiteX122" fmla="*/ 0 w 11052313"/>
              <a:gd name="connsiteY122" fmla="*/ 2377440 h 2377440"/>
              <a:gd name="connsiteX123" fmla="*/ 7951 w 11052313"/>
              <a:gd name="connsiteY123" fmla="*/ 0 h 2377440"/>
              <a:gd name="connsiteX124" fmla="*/ 2735248 w 11052313"/>
              <a:gd name="connsiteY124" fmla="*/ 15903 h 2377440"/>
              <a:gd name="connsiteX0" fmla="*/ 2735248 w 11052313"/>
              <a:gd name="connsiteY0" fmla="*/ 15903 h 2377440"/>
              <a:gd name="connsiteX1" fmla="*/ 2743200 w 11052313"/>
              <a:gd name="connsiteY1" fmla="*/ 47708 h 2377440"/>
              <a:gd name="connsiteX2" fmla="*/ 2806810 w 11052313"/>
              <a:gd name="connsiteY2" fmla="*/ 103367 h 2377440"/>
              <a:gd name="connsiteX3" fmla="*/ 2814761 w 11052313"/>
              <a:gd name="connsiteY3" fmla="*/ 135173 h 2377440"/>
              <a:gd name="connsiteX4" fmla="*/ 2862469 w 11052313"/>
              <a:gd name="connsiteY4" fmla="*/ 182880 h 2377440"/>
              <a:gd name="connsiteX5" fmla="*/ 2902226 w 11052313"/>
              <a:gd name="connsiteY5" fmla="*/ 230588 h 2377440"/>
              <a:gd name="connsiteX6" fmla="*/ 2926080 w 11052313"/>
              <a:gd name="connsiteY6" fmla="*/ 246491 h 2377440"/>
              <a:gd name="connsiteX7" fmla="*/ 2965836 w 11052313"/>
              <a:gd name="connsiteY7" fmla="*/ 294199 h 2377440"/>
              <a:gd name="connsiteX8" fmla="*/ 3021495 w 11052313"/>
              <a:gd name="connsiteY8" fmla="*/ 357809 h 2377440"/>
              <a:gd name="connsiteX9" fmla="*/ 3037398 w 11052313"/>
              <a:gd name="connsiteY9" fmla="*/ 381663 h 2377440"/>
              <a:gd name="connsiteX10" fmla="*/ 3061252 w 11052313"/>
              <a:gd name="connsiteY10" fmla="*/ 397566 h 2377440"/>
              <a:gd name="connsiteX11" fmla="*/ 3069203 w 11052313"/>
              <a:gd name="connsiteY11" fmla="*/ 421420 h 2377440"/>
              <a:gd name="connsiteX12" fmla="*/ 3116911 w 11052313"/>
              <a:gd name="connsiteY12" fmla="*/ 461176 h 2377440"/>
              <a:gd name="connsiteX13" fmla="*/ 3156668 w 11052313"/>
              <a:gd name="connsiteY13" fmla="*/ 516835 h 2377440"/>
              <a:gd name="connsiteX14" fmla="*/ 3212327 w 11052313"/>
              <a:gd name="connsiteY14" fmla="*/ 564543 h 2377440"/>
              <a:gd name="connsiteX15" fmla="*/ 3236181 w 11052313"/>
              <a:gd name="connsiteY15" fmla="*/ 580446 h 2377440"/>
              <a:gd name="connsiteX16" fmla="*/ 3260034 w 11052313"/>
              <a:gd name="connsiteY16" fmla="*/ 588397 h 2377440"/>
              <a:gd name="connsiteX17" fmla="*/ 3275937 w 11052313"/>
              <a:gd name="connsiteY17" fmla="*/ 612251 h 2377440"/>
              <a:gd name="connsiteX18" fmla="*/ 3299791 w 11052313"/>
              <a:gd name="connsiteY18" fmla="*/ 620202 h 2377440"/>
              <a:gd name="connsiteX19" fmla="*/ 3371353 w 11052313"/>
              <a:gd name="connsiteY19" fmla="*/ 628153 h 2377440"/>
              <a:gd name="connsiteX20" fmla="*/ 3514476 w 11052313"/>
              <a:gd name="connsiteY20" fmla="*/ 636105 h 2377440"/>
              <a:gd name="connsiteX21" fmla="*/ 3546281 w 11052313"/>
              <a:gd name="connsiteY21" fmla="*/ 644056 h 2377440"/>
              <a:gd name="connsiteX22" fmla="*/ 3609892 w 11052313"/>
              <a:gd name="connsiteY22" fmla="*/ 667910 h 2377440"/>
              <a:gd name="connsiteX23" fmla="*/ 3633746 w 11052313"/>
              <a:gd name="connsiteY23" fmla="*/ 683813 h 2377440"/>
              <a:gd name="connsiteX24" fmla="*/ 3665551 w 11052313"/>
              <a:gd name="connsiteY24" fmla="*/ 691764 h 2377440"/>
              <a:gd name="connsiteX25" fmla="*/ 3689405 w 11052313"/>
              <a:gd name="connsiteY25" fmla="*/ 699715 h 2377440"/>
              <a:gd name="connsiteX26" fmla="*/ 3721210 w 11052313"/>
              <a:gd name="connsiteY26" fmla="*/ 707667 h 2377440"/>
              <a:gd name="connsiteX27" fmla="*/ 3753015 w 11052313"/>
              <a:gd name="connsiteY27" fmla="*/ 723569 h 2377440"/>
              <a:gd name="connsiteX28" fmla="*/ 3776869 w 11052313"/>
              <a:gd name="connsiteY28" fmla="*/ 731520 h 2377440"/>
              <a:gd name="connsiteX29" fmla="*/ 3808674 w 11052313"/>
              <a:gd name="connsiteY29" fmla="*/ 747423 h 2377440"/>
              <a:gd name="connsiteX30" fmla="*/ 3840480 w 11052313"/>
              <a:gd name="connsiteY30" fmla="*/ 755374 h 2377440"/>
              <a:gd name="connsiteX31" fmla="*/ 3880236 w 11052313"/>
              <a:gd name="connsiteY31" fmla="*/ 771277 h 2377440"/>
              <a:gd name="connsiteX32" fmla="*/ 3967701 w 11052313"/>
              <a:gd name="connsiteY32" fmla="*/ 803082 h 2377440"/>
              <a:gd name="connsiteX33" fmla="*/ 4047214 w 11052313"/>
              <a:gd name="connsiteY33" fmla="*/ 858741 h 2377440"/>
              <a:gd name="connsiteX34" fmla="*/ 4118775 w 11052313"/>
              <a:gd name="connsiteY34" fmla="*/ 882595 h 2377440"/>
              <a:gd name="connsiteX35" fmla="*/ 4142629 w 11052313"/>
              <a:gd name="connsiteY35" fmla="*/ 906449 h 2377440"/>
              <a:gd name="connsiteX36" fmla="*/ 4166483 w 11052313"/>
              <a:gd name="connsiteY36" fmla="*/ 914400 h 2377440"/>
              <a:gd name="connsiteX37" fmla="*/ 4206240 w 11052313"/>
              <a:gd name="connsiteY37" fmla="*/ 938254 h 2377440"/>
              <a:gd name="connsiteX38" fmla="*/ 4261899 w 11052313"/>
              <a:gd name="connsiteY38" fmla="*/ 993913 h 2377440"/>
              <a:gd name="connsiteX39" fmla="*/ 4277801 w 11052313"/>
              <a:gd name="connsiteY39" fmla="*/ 1017767 h 2377440"/>
              <a:gd name="connsiteX40" fmla="*/ 4309607 w 11052313"/>
              <a:gd name="connsiteY40" fmla="*/ 1041621 h 2377440"/>
              <a:gd name="connsiteX41" fmla="*/ 4325509 w 11052313"/>
              <a:gd name="connsiteY41" fmla="*/ 1065475 h 2377440"/>
              <a:gd name="connsiteX42" fmla="*/ 4373217 w 11052313"/>
              <a:gd name="connsiteY42" fmla="*/ 1097280 h 2377440"/>
              <a:gd name="connsiteX43" fmla="*/ 4389120 w 11052313"/>
              <a:gd name="connsiteY43" fmla="*/ 1121134 h 2377440"/>
              <a:gd name="connsiteX44" fmla="*/ 4420925 w 11052313"/>
              <a:gd name="connsiteY44" fmla="*/ 1137037 h 2377440"/>
              <a:gd name="connsiteX45" fmla="*/ 4444779 w 11052313"/>
              <a:gd name="connsiteY45" fmla="*/ 1152940 h 2377440"/>
              <a:gd name="connsiteX46" fmla="*/ 4468633 w 11052313"/>
              <a:gd name="connsiteY46" fmla="*/ 1160891 h 2377440"/>
              <a:gd name="connsiteX47" fmla="*/ 4492487 w 11052313"/>
              <a:gd name="connsiteY47" fmla="*/ 1176793 h 2377440"/>
              <a:gd name="connsiteX48" fmla="*/ 4524292 w 11052313"/>
              <a:gd name="connsiteY48" fmla="*/ 1184745 h 2377440"/>
              <a:gd name="connsiteX49" fmla="*/ 4548146 w 11052313"/>
              <a:gd name="connsiteY49" fmla="*/ 1192696 h 2377440"/>
              <a:gd name="connsiteX50" fmla="*/ 4579951 w 11052313"/>
              <a:gd name="connsiteY50" fmla="*/ 1200647 h 2377440"/>
              <a:gd name="connsiteX51" fmla="*/ 4635610 w 11052313"/>
              <a:gd name="connsiteY51" fmla="*/ 1216550 h 2377440"/>
              <a:gd name="connsiteX52" fmla="*/ 4731026 w 11052313"/>
              <a:gd name="connsiteY52" fmla="*/ 1224501 h 2377440"/>
              <a:gd name="connsiteX53" fmla="*/ 4794636 w 11052313"/>
              <a:gd name="connsiteY53" fmla="*/ 1240404 h 2377440"/>
              <a:gd name="connsiteX54" fmla="*/ 4826441 w 11052313"/>
              <a:gd name="connsiteY54" fmla="*/ 1248355 h 2377440"/>
              <a:gd name="connsiteX55" fmla="*/ 4866198 w 11052313"/>
              <a:gd name="connsiteY55" fmla="*/ 1256307 h 2377440"/>
              <a:gd name="connsiteX56" fmla="*/ 4898003 w 11052313"/>
              <a:gd name="connsiteY56" fmla="*/ 1264258 h 2377440"/>
              <a:gd name="connsiteX57" fmla="*/ 4921857 w 11052313"/>
              <a:gd name="connsiteY57" fmla="*/ 1272209 h 2377440"/>
              <a:gd name="connsiteX58" fmla="*/ 4977516 w 11052313"/>
              <a:gd name="connsiteY58" fmla="*/ 1280160 h 2377440"/>
              <a:gd name="connsiteX59" fmla="*/ 5017273 w 11052313"/>
              <a:gd name="connsiteY59" fmla="*/ 1296063 h 2377440"/>
              <a:gd name="connsiteX60" fmla="*/ 5096786 w 11052313"/>
              <a:gd name="connsiteY60" fmla="*/ 1304014 h 2377440"/>
              <a:gd name="connsiteX61" fmla="*/ 5152445 w 11052313"/>
              <a:gd name="connsiteY61" fmla="*/ 1319917 h 2377440"/>
              <a:gd name="connsiteX62" fmla="*/ 5176299 w 11052313"/>
              <a:gd name="connsiteY62" fmla="*/ 1335820 h 2377440"/>
              <a:gd name="connsiteX63" fmla="*/ 5192201 w 11052313"/>
              <a:gd name="connsiteY63" fmla="*/ 1359673 h 2377440"/>
              <a:gd name="connsiteX64" fmla="*/ 5239909 w 11052313"/>
              <a:gd name="connsiteY64" fmla="*/ 1391479 h 2377440"/>
              <a:gd name="connsiteX65" fmla="*/ 5271714 w 11052313"/>
              <a:gd name="connsiteY65" fmla="*/ 1423284 h 2377440"/>
              <a:gd name="connsiteX66" fmla="*/ 5311471 w 11052313"/>
              <a:gd name="connsiteY66" fmla="*/ 1455089 h 2377440"/>
              <a:gd name="connsiteX67" fmla="*/ 5383033 w 11052313"/>
              <a:gd name="connsiteY67" fmla="*/ 1510748 h 2377440"/>
              <a:gd name="connsiteX68" fmla="*/ 5446643 w 11052313"/>
              <a:gd name="connsiteY68" fmla="*/ 1550505 h 2377440"/>
              <a:gd name="connsiteX69" fmla="*/ 5494351 w 11052313"/>
              <a:gd name="connsiteY69" fmla="*/ 1566407 h 2377440"/>
              <a:gd name="connsiteX70" fmla="*/ 5534108 w 11052313"/>
              <a:gd name="connsiteY70" fmla="*/ 1590261 h 2377440"/>
              <a:gd name="connsiteX71" fmla="*/ 5565913 w 11052313"/>
              <a:gd name="connsiteY71" fmla="*/ 1598213 h 2377440"/>
              <a:gd name="connsiteX72" fmla="*/ 5716988 w 11052313"/>
              <a:gd name="connsiteY72" fmla="*/ 1622067 h 2377440"/>
              <a:gd name="connsiteX73" fmla="*/ 5876014 w 11052313"/>
              <a:gd name="connsiteY73" fmla="*/ 1637969 h 2377440"/>
              <a:gd name="connsiteX74" fmla="*/ 5947575 w 11052313"/>
              <a:gd name="connsiteY74" fmla="*/ 1645920 h 2377440"/>
              <a:gd name="connsiteX75" fmla="*/ 6305384 w 11052313"/>
              <a:gd name="connsiteY75" fmla="*/ 1637969 h 2377440"/>
              <a:gd name="connsiteX76" fmla="*/ 6742706 w 11052313"/>
              <a:gd name="connsiteY76" fmla="*/ 1645920 h 2377440"/>
              <a:gd name="connsiteX77" fmla="*/ 6838121 w 11052313"/>
              <a:gd name="connsiteY77" fmla="*/ 1653872 h 2377440"/>
              <a:gd name="connsiteX78" fmla="*/ 6893781 w 11052313"/>
              <a:gd name="connsiteY78" fmla="*/ 1757238 h 2377440"/>
              <a:gd name="connsiteX79" fmla="*/ 7283394 w 11052313"/>
              <a:gd name="connsiteY79" fmla="*/ 1892411 h 2377440"/>
              <a:gd name="connsiteX80" fmla="*/ 7824083 w 11052313"/>
              <a:gd name="connsiteY80" fmla="*/ 1940119 h 2377440"/>
              <a:gd name="connsiteX81" fmla="*/ 8229600 w 11052313"/>
              <a:gd name="connsiteY81" fmla="*/ 1685677 h 2377440"/>
              <a:gd name="connsiteX82" fmla="*/ 8285259 w 11052313"/>
              <a:gd name="connsiteY82" fmla="*/ 1701580 h 2377440"/>
              <a:gd name="connsiteX83" fmla="*/ 8539701 w 11052313"/>
              <a:gd name="connsiteY83" fmla="*/ 1717482 h 2377440"/>
              <a:gd name="connsiteX84" fmla="*/ 8587408 w 11052313"/>
              <a:gd name="connsiteY84" fmla="*/ 1733385 h 2377440"/>
              <a:gd name="connsiteX85" fmla="*/ 8643068 w 11052313"/>
              <a:gd name="connsiteY85" fmla="*/ 1749287 h 2377440"/>
              <a:gd name="connsiteX86" fmla="*/ 8682824 w 11052313"/>
              <a:gd name="connsiteY86" fmla="*/ 1765190 h 2377440"/>
              <a:gd name="connsiteX87" fmla="*/ 8762337 w 11052313"/>
              <a:gd name="connsiteY87" fmla="*/ 1773141 h 2377440"/>
              <a:gd name="connsiteX88" fmla="*/ 8794142 w 11052313"/>
              <a:gd name="connsiteY88" fmla="*/ 1789044 h 2377440"/>
              <a:gd name="connsiteX89" fmla="*/ 8992925 w 11052313"/>
              <a:gd name="connsiteY89" fmla="*/ 1820849 h 2377440"/>
              <a:gd name="connsiteX90" fmla="*/ 9112194 w 11052313"/>
              <a:gd name="connsiteY90" fmla="*/ 1852654 h 2377440"/>
              <a:gd name="connsiteX91" fmla="*/ 9159902 w 11052313"/>
              <a:gd name="connsiteY91" fmla="*/ 1876508 h 2377440"/>
              <a:gd name="connsiteX92" fmla="*/ 9342782 w 11052313"/>
              <a:gd name="connsiteY92" fmla="*/ 1884460 h 2377440"/>
              <a:gd name="connsiteX93" fmla="*/ 9430247 w 11052313"/>
              <a:gd name="connsiteY93" fmla="*/ 1908313 h 2377440"/>
              <a:gd name="connsiteX94" fmla="*/ 9462052 w 11052313"/>
              <a:gd name="connsiteY94" fmla="*/ 1924216 h 2377440"/>
              <a:gd name="connsiteX95" fmla="*/ 9493857 w 11052313"/>
              <a:gd name="connsiteY95" fmla="*/ 1932167 h 2377440"/>
              <a:gd name="connsiteX96" fmla="*/ 9525662 w 11052313"/>
              <a:gd name="connsiteY96" fmla="*/ 1956021 h 2377440"/>
              <a:gd name="connsiteX97" fmla="*/ 9549516 w 11052313"/>
              <a:gd name="connsiteY97" fmla="*/ 1963973 h 2377440"/>
              <a:gd name="connsiteX98" fmla="*/ 9581321 w 11052313"/>
              <a:gd name="connsiteY98" fmla="*/ 1979875 h 2377440"/>
              <a:gd name="connsiteX99" fmla="*/ 9636981 w 11052313"/>
              <a:gd name="connsiteY99" fmla="*/ 2011680 h 2377440"/>
              <a:gd name="connsiteX100" fmla="*/ 9660834 w 11052313"/>
              <a:gd name="connsiteY100" fmla="*/ 2035534 h 2377440"/>
              <a:gd name="connsiteX101" fmla="*/ 9716494 w 11052313"/>
              <a:gd name="connsiteY101" fmla="*/ 2051437 h 2377440"/>
              <a:gd name="connsiteX102" fmla="*/ 9740348 w 11052313"/>
              <a:gd name="connsiteY102" fmla="*/ 2059388 h 2377440"/>
              <a:gd name="connsiteX103" fmla="*/ 9851666 w 11052313"/>
              <a:gd name="connsiteY103" fmla="*/ 2083242 h 2377440"/>
              <a:gd name="connsiteX104" fmla="*/ 9899374 w 11052313"/>
              <a:gd name="connsiteY104" fmla="*/ 2115047 h 2377440"/>
              <a:gd name="connsiteX105" fmla="*/ 9923228 w 11052313"/>
              <a:gd name="connsiteY105" fmla="*/ 2122999 h 2377440"/>
              <a:gd name="connsiteX106" fmla="*/ 9978887 w 11052313"/>
              <a:gd name="connsiteY106" fmla="*/ 2138901 h 2377440"/>
              <a:gd name="connsiteX107" fmla="*/ 10042497 w 11052313"/>
              <a:gd name="connsiteY107" fmla="*/ 2162755 h 2377440"/>
              <a:gd name="connsiteX108" fmla="*/ 10106108 w 11052313"/>
              <a:gd name="connsiteY108" fmla="*/ 2178658 h 2377440"/>
              <a:gd name="connsiteX109" fmla="*/ 10129961 w 11052313"/>
              <a:gd name="connsiteY109" fmla="*/ 2186609 h 2377440"/>
              <a:gd name="connsiteX110" fmla="*/ 10169718 w 11052313"/>
              <a:gd name="connsiteY110" fmla="*/ 2194560 h 2377440"/>
              <a:gd name="connsiteX111" fmla="*/ 10249231 w 11052313"/>
              <a:gd name="connsiteY111" fmla="*/ 2218414 h 2377440"/>
              <a:gd name="connsiteX112" fmla="*/ 10328744 w 11052313"/>
              <a:gd name="connsiteY112" fmla="*/ 2226366 h 2377440"/>
              <a:gd name="connsiteX113" fmla="*/ 10368501 w 11052313"/>
              <a:gd name="connsiteY113" fmla="*/ 2234317 h 2377440"/>
              <a:gd name="connsiteX114" fmla="*/ 10424160 w 11052313"/>
              <a:gd name="connsiteY114" fmla="*/ 2242268 h 2377440"/>
              <a:gd name="connsiteX115" fmla="*/ 10758114 w 11052313"/>
              <a:gd name="connsiteY115" fmla="*/ 2234317 h 2377440"/>
              <a:gd name="connsiteX116" fmla="*/ 10861481 w 11052313"/>
              <a:gd name="connsiteY116" fmla="*/ 2258171 h 2377440"/>
              <a:gd name="connsiteX117" fmla="*/ 10885335 w 11052313"/>
              <a:gd name="connsiteY117" fmla="*/ 2274073 h 2377440"/>
              <a:gd name="connsiteX118" fmla="*/ 10933043 w 11052313"/>
              <a:gd name="connsiteY118" fmla="*/ 2289976 h 2377440"/>
              <a:gd name="connsiteX119" fmla="*/ 11036410 w 11052313"/>
              <a:gd name="connsiteY119" fmla="*/ 2250220 h 2377440"/>
              <a:gd name="connsiteX120" fmla="*/ 11036410 w 11052313"/>
              <a:gd name="connsiteY120" fmla="*/ 2242268 h 2377440"/>
              <a:gd name="connsiteX121" fmla="*/ 11052313 w 11052313"/>
              <a:gd name="connsiteY121" fmla="*/ 2369489 h 2377440"/>
              <a:gd name="connsiteX122" fmla="*/ 0 w 11052313"/>
              <a:gd name="connsiteY122" fmla="*/ 2377440 h 2377440"/>
              <a:gd name="connsiteX123" fmla="*/ 7951 w 11052313"/>
              <a:gd name="connsiteY123" fmla="*/ 0 h 2377440"/>
              <a:gd name="connsiteX124" fmla="*/ 2735248 w 11052313"/>
              <a:gd name="connsiteY124" fmla="*/ 15903 h 2377440"/>
              <a:gd name="connsiteX0" fmla="*/ 2735248 w 11052313"/>
              <a:gd name="connsiteY0" fmla="*/ 15903 h 2377440"/>
              <a:gd name="connsiteX1" fmla="*/ 2743200 w 11052313"/>
              <a:gd name="connsiteY1" fmla="*/ 47708 h 2377440"/>
              <a:gd name="connsiteX2" fmla="*/ 2806810 w 11052313"/>
              <a:gd name="connsiteY2" fmla="*/ 103367 h 2377440"/>
              <a:gd name="connsiteX3" fmla="*/ 2814761 w 11052313"/>
              <a:gd name="connsiteY3" fmla="*/ 135173 h 2377440"/>
              <a:gd name="connsiteX4" fmla="*/ 2862469 w 11052313"/>
              <a:gd name="connsiteY4" fmla="*/ 182880 h 2377440"/>
              <a:gd name="connsiteX5" fmla="*/ 2902226 w 11052313"/>
              <a:gd name="connsiteY5" fmla="*/ 230588 h 2377440"/>
              <a:gd name="connsiteX6" fmla="*/ 2926080 w 11052313"/>
              <a:gd name="connsiteY6" fmla="*/ 246491 h 2377440"/>
              <a:gd name="connsiteX7" fmla="*/ 2965836 w 11052313"/>
              <a:gd name="connsiteY7" fmla="*/ 294199 h 2377440"/>
              <a:gd name="connsiteX8" fmla="*/ 3021495 w 11052313"/>
              <a:gd name="connsiteY8" fmla="*/ 357809 h 2377440"/>
              <a:gd name="connsiteX9" fmla="*/ 3037398 w 11052313"/>
              <a:gd name="connsiteY9" fmla="*/ 381663 h 2377440"/>
              <a:gd name="connsiteX10" fmla="*/ 3061252 w 11052313"/>
              <a:gd name="connsiteY10" fmla="*/ 397566 h 2377440"/>
              <a:gd name="connsiteX11" fmla="*/ 3069203 w 11052313"/>
              <a:gd name="connsiteY11" fmla="*/ 421420 h 2377440"/>
              <a:gd name="connsiteX12" fmla="*/ 3116911 w 11052313"/>
              <a:gd name="connsiteY12" fmla="*/ 461176 h 2377440"/>
              <a:gd name="connsiteX13" fmla="*/ 3156668 w 11052313"/>
              <a:gd name="connsiteY13" fmla="*/ 516835 h 2377440"/>
              <a:gd name="connsiteX14" fmla="*/ 3212327 w 11052313"/>
              <a:gd name="connsiteY14" fmla="*/ 564543 h 2377440"/>
              <a:gd name="connsiteX15" fmla="*/ 3236181 w 11052313"/>
              <a:gd name="connsiteY15" fmla="*/ 580446 h 2377440"/>
              <a:gd name="connsiteX16" fmla="*/ 3260034 w 11052313"/>
              <a:gd name="connsiteY16" fmla="*/ 588397 h 2377440"/>
              <a:gd name="connsiteX17" fmla="*/ 3275937 w 11052313"/>
              <a:gd name="connsiteY17" fmla="*/ 612251 h 2377440"/>
              <a:gd name="connsiteX18" fmla="*/ 3299791 w 11052313"/>
              <a:gd name="connsiteY18" fmla="*/ 620202 h 2377440"/>
              <a:gd name="connsiteX19" fmla="*/ 3371353 w 11052313"/>
              <a:gd name="connsiteY19" fmla="*/ 628153 h 2377440"/>
              <a:gd name="connsiteX20" fmla="*/ 3514476 w 11052313"/>
              <a:gd name="connsiteY20" fmla="*/ 636105 h 2377440"/>
              <a:gd name="connsiteX21" fmla="*/ 3546281 w 11052313"/>
              <a:gd name="connsiteY21" fmla="*/ 644056 h 2377440"/>
              <a:gd name="connsiteX22" fmla="*/ 3609892 w 11052313"/>
              <a:gd name="connsiteY22" fmla="*/ 667910 h 2377440"/>
              <a:gd name="connsiteX23" fmla="*/ 3633746 w 11052313"/>
              <a:gd name="connsiteY23" fmla="*/ 683813 h 2377440"/>
              <a:gd name="connsiteX24" fmla="*/ 3665551 w 11052313"/>
              <a:gd name="connsiteY24" fmla="*/ 691764 h 2377440"/>
              <a:gd name="connsiteX25" fmla="*/ 3689405 w 11052313"/>
              <a:gd name="connsiteY25" fmla="*/ 699715 h 2377440"/>
              <a:gd name="connsiteX26" fmla="*/ 3721210 w 11052313"/>
              <a:gd name="connsiteY26" fmla="*/ 707667 h 2377440"/>
              <a:gd name="connsiteX27" fmla="*/ 3753015 w 11052313"/>
              <a:gd name="connsiteY27" fmla="*/ 723569 h 2377440"/>
              <a:gd name="connsiteX28" fmla="*/ 3776869 w 11052313"/>
              <a:gd name="connsiteY28" fmla="*/ 731520 h 2377440"/>
              <a:gd name="connsiteX29" fmla="*/ 3808674 w 11052313"/>
              <a:gd name="connsiteY29" fmla="*/ 747423 h 2377440"/>
              <a:gd name="connsiteX30" fmla="*/ 3840480 w 11052313"/>
              <a:gd name="connsiteY30" fmla="*/ 755374 h 2377440"/>
              <a:gd name="connsiteX31" fmla="*/ 3880236 w 11052313"/>
              <a:gd name="connsiteY31" fmla="*/ 771277 h 2377440"/>
              <a:gd name="connsiteX32" fmla="*/ 3967701 w 11052313"/>
              <a:gd name="connsiteY32" fmla="*/ 803082 h 2377440"/>
              <a:gd name="connsiteX33" fmla="*/ 4047214 w 11052313"/>
              <a:gd name="connsiteY33" fmla="*/ 858741 h 2377440"/>
              <a:gd name="connsiteX34" fmla="*/ 4118775 w 11052313"/>
              <a:gd name="connsiteY34" fmla="*/ 882595 h 2377440"/>
              <a:gd name="connsiteX35" fmla="*/ 4142629 w 11052313"/>
              <a:gd name="connsiteY35" fmla="*/ 906449 h 2377440"/>
              <a:gd name="connsiteX36" fmla="*/ 4166483 w 11052313"/>
              <a:gd name="connsiteY36" fmla="*/ 914400 h 2377440"/>
              <a:gd name="connsiteX37" fmla="*/ 4206240 w 11052313"/>
              <a:gd name="connsiteY37" fmla="*/ 938254 h 2377440"/>
              <a:gd name="connsiteX38" fmla="*/ 4261899 w 11052313"/>
              <a:gd name="connsiteY38" fmla="*/ 993913 h 2377440"/>
              <a:gd name="connsiteX39" fmla="*/ 4277801 w 11052313"/>
              <a:gd name="connsiteY39" fmla="*/ 1017767 h 2377440"/>
              <a:gd name="connsiteX40" fmla="*/ 4309607 w 11052313"/>
              <a:gd name="connsiteY40" fmla="*/ 1041621 h 2377440"/>
              <a:gd name="connsiteX41" fmla="*/ 4325509 w 11052313"/>
              <a:gd name="connsiteY41" fmla="*/ 1065475 h 2377440"/>
              <a:gd name="connsiteX42" fmla="*/ 4373217 w 11052313"/>
              <a:gd name="connsiteY42" fmla="*/ 1097280 h 2377440"/>
              <a:gd name="connsiteX43" fmla="*/ 4389120 w 11052313"/>
              <a:gd name="connsiteY43" fmla="*/ 1121134 h 2377440"/>
              <a:gd name="connsiteX44" fmla="*/ 4420925 w 11052313"/>
              <a:gd name="connsiteY44" fmla="*/ 1137037 h 2377440"/>
              <a:gd name="connsiteX45" fmla="*/ 4444779 w 11052313"/>
              <a:gd name="connsiteY45" fmla="*/ 1152940 h 2377440"/>
              <a:gd name="connsiteX46" fmla="*/ 4468633 w 11052313"/>
              <a:gd name="connsiteY46" fmla="*/ 1160891 h 2377440"/>
              <a:gd name="connsiteX47" fmla="*/ 4492487 w 11052313"/>
              <a:gd name="connsiteY47" fmla="*/ 1176793 h 2377440"/>
              <a:gd name="connsiteX48" fmla="*/ 4524292 w 11052313"/>
              <a:gd name="connsiteY48" fmla="*/ 1184745 h 2377440"/>
              <a:gd name="connsiteX49" fmla="*/ 4548146 w 11052313"/>
              <a:gd name="connsiteY49" fmla="*/ 1192696 h 2377440"/>
              <a:gd name="connsiteX50" fmla="*/ 4579951 w 11052313"/>
              <a:gd name="connsiteY50" fmla="*/ 1200647 h 2377440"/>
              <a:gd name="connsiteX51" fmla="*/ 4635610 w 11052313"/>
              <a:gd name="connsiteY51" fmla="*/ 1216550 h 2377440"/>
              <a:gd name="connsiteX52" fmla="*/ 4731026 w 11052313"/>
              <a:gd name="connsiteY52" fmla="*/ 1224501 h 2377440"/>
              <a:gd name="connsiteX53" fmla="*/ 4794636 w 11052313"/>
              <a:gd name="connsiteY53" fmla="*/ 1240404 h 2377440"/>
              <a:gd name="connsiteX54" fmla="*/ 4826441 w 11052313"/>
              <a:gd name="connsiteY54" fmla="*/ 1248355 h 2377440"/>
              <a:gd name="connsiteX55" fmla="*/ 4866198 w 11052313"/>
              <a:gd name="connsiteY55" fmla="*/ 1256307 h 2377440"/>
              <a:gd name="connsiteX56" fmla="*/ 4898003 w 11052313"/>
              <a:gd name="connsiteY56" fmla="*/ 1264258 h 2377440"/>
              <a:gd name="connsiteX57" fmla="*/ 4921857 w 11052313"/>
              <a:gd name="connsiteY57" fmla="*/ 1272209 h 2377440"/>
              <a:gd name="connsiteX58" fmla="*/ 4977516 w 11052313"/>
              <a:gd name="connsiteY58" fmla="*/ 1280160 h 2377440"/>
              <a:gd name="connsiteX59" fmla="*/ 5017273 w 11052313"/>
              <a:gd name="connsiteY59" fmla="*/ 1296063 h 2377440"/>
              <a:gd name="connsiteX60" fmla="*/ 5096786 w 11052313"/>
              <a:gd name="connsiteY60" fmla="*/ 1304014 h 2377440"/>
              <a:gd name="connsiteX61" fmla="*/ 5152445 w 11052313"/>
              <a:gd name="connsiteY61" fmla="*/ 1319917 h 2377440"/>
              <a:gd name="connsiteX62" fmla="*/ 5176299 w 11052313"/>
              <a:gd name="connsiteY62" fmla="*/ 1335820 h 2377440"/>
              <a:gd name="connsiteX63" fmla="*/ 5192201 w 11052313"/>
              <a:gd name="connsiteY63" fmla="*/ 1359673 h 2377440"/>
              <a:gd name="connsiteX64" fmla="*/ 5239909 w 11052313"/>
              <a:gd name="connsiteY64" fmla="*/ 1391479 h 2377440"/>
              <a:gd name="connsiteX65" fmla="*/ 5271714 w 11052313"/>
              <a:gd name="connsiteY65" fmla="*/ 1423284 h 2377440"/>
              <a:gd name="connsiteX66" fmla="*/ 5311471 w 11052313"/>
              <a:gd name="connsiteY66" fmla="*/ 1455089 h 2377440"/>
              <a:gd name="connsiteX67" fmla="*/ 5383033 w 11052313"/>
              <a:gd name="connsiteY67" fmla="*/ 1510748 h 2377440"/>
              <a:gd name="connsiteX68" fmla="*/ 5446643 w 11052313"/>
              <a:gd name="connsiteY68" fmla="*/ 1550505 h 2377440"/>
              <a:gd name="connsiteX69" fmla="*/ 5494351 w 11052313"/>
              <a:gd name="connsiteY69" fmla="*/ 1566407 h 2377440"/>
              <a:gd name="connsiteX70" fmla="*/ 5534108 w 11052313"/>
              <a:gd name="connsiteY70" fmla="*/ 1590261 h 2377440"/>
              <a:gd name="connsiteX71" fmla="*/ 5565913 w 11052313"/>
              <a:gd name="connsiteY71" fmla="*/ 1598213 h 2377440"/>
              <a:gd name="connsiteX72" fmla="*/ 5716988 w 11052313"/>
              <a:gd name="connsiteY72" fmla="*/ 1622067 h 2377440"/>
              <a:gd name="connsiteX73" fmla="*/ 5876014 w 11052313"/>
              <a:gd name="connsiteY73" fmla="*/ 1637969 h 2377440"/>
              <a:gd name="connsiteX74" fmla="*/ 5947575 w 11052313"/>
              <a:gd name="connsiteY74" fmla="*/ 1645920 h 2377440"/>
              <a:gd name="connsiteX75" fmla="*/ 6305384 w 11052313"/>
              <a:gd name="connsiteY75" fmla="*/ 1637969 h 2377440"/>
              <a:gd name="connsiteX76" fmla="*/ 6567777 w 11052313"/>
              <a:gd name="connsiteY76" fmla="*/ 1693628 h 2377440"/>
              <a:gd name="connsiteX77" fmla="*/ 6838121 w 11052313"/>
              <a:gd name="connsiteY77" fmla="*/ 1653872 h 2377440"/>
              <a:gd name="connsiteX78" fmla="*/ 6893781 w 11052313"/>
              <a:gd name="connsiteY78" fmla="*/ 1757238 h 2377440"/>
              <a:gd name="connsiteX79" fmla="*/ 7283394 w 11052313"/>
              <a:gd name="connsiteY79" fmla="*/ 1892411 h 2377440"/>
              <a:gd name="connsiteX80" fmla="*/ 7824083 w 11052313"/>
              <a:gd name="connsiteY80" fmla="*/ 1940119 h 2377440"/>
              <a:gd name="connsiteX81" fmla="*/ 8229600 w 11052313"/>
              <a:gd name="connsiteY81" fmla="*/ 1685677 h 2377440"/>
              <a:gd name="connsiteX82" fmla="*/ 8285259 w 11052313"/>
              <a:gd name="connsiteY82" fmla="*/ 1701580 h 2377440"/>
              <a:gd name="connsiteX83" fmla="*/ 8539701 w 11052313"/>
              <a:gd name="connsiteY83" fmla="*/ 1717482 h 2377440"/>
              <a:gd name="connsiteX84" fmla="*/ 8587408 w 11052313"/>
              <a:gd name="connsiteY84" fmla="*/ 1733385 h 2377440"/>
              <a:gd name="connsiteX85" fmla="*/ 8643068 w 11052313"/>
              <a:gd name="connsiteY85" fmla="*/ 1749287 h 2377440"/>
              <a:gd name="connsiteX86" fmla="*/ 8682824 w 11052313"/>
              <a:gd name="connsiteY86" fmla="*/ 1765190 h 2377440"/>
              <a:gd name="connsiteX87" fmla="*/ 8762337 w 11052313"/>
              <a:gd name="connsiteY87" fmla="*/ 1773141 h 2377440"/>
              <a:gd name="connsiteX88" fmla="*/ 8794142 w 11052313"/>
              <a:gd name="connsiteY88" fmla="*/ 1789044 h 2377440"/>
              <a:gd name="connsiteX89" fmla="*/ 8992925 w 11052313"/>
              <a:gd name="connsiteY89" fmla="*/ 1820849 h 2377440"/>
              <a:gd name="connsiteX90" fmla="*/ 9112194 w 11052313"/>
              <a:gd name="connsiteY90" fmla="*/ 1852654 h 2377440"/>
              <a:gd name="connsiteX91" fmla="*/ 9159902 w 11052313"/>
              <a:gd name="connsiteY91" fmla="*/ 1876508 h 2377440"/>
              <a:gd name="connsiteX92" fmla="*/ 9342782 w 11052313"/>
              <a:gd name="connsiteY92" fmla="*/ 1884460 h 2377440"/>
              <a:gd name="connsiteX93" fmla="*/ 9430247 w 11052313"/>
              <a:gd name="connsiteY93" fmla="*/ 1908313 h 2377440"/>
              <a:gd name="connsiteX94" fmla="*/ 9462052 w 11052313"/>
              <a:gd name="connsiteY94" fmla="*/ 1924216 h 2377440"/>
              <a:gd name="connsiteX95" fmla="*/ 9493857 w 11052313"/>
              <a:gd name="connsiteY95" fmla="*/ 1932167 h 2377440"/>
              <a:gd name="connsiteX96" fmla="*/ 9525662 w 11052313"/>
              <a:gd name="connsiteY96" fmla="*/ 1956021 h 2377440"/>
              <a:gd name="connsiteX97" fmla="*/ 9549516 w 11052313"/>
              <a:gd name="connsiteY97" fmla="*/ 1963973 h 2377440"/>
              <a:gd name="connsiteX98" fmla="*/ 9581321 w 11052313"/>
              <a:gd name="connsiteY98" fmla="*/ 1979875 h 2377440"/>
              <a:gd name="connsiteX99" fmla="*/ 9636981 w 11052313"/>
              <a:gd name="connsiteY99" fmla="*/ 2011680 h 2377440"/>
              <a:gd name="connsiteX100" fmla="*/ 9660834 w 11052313"/>
              <a:gd name="connsiteY100" fmla="*/ 2035534 h 2377440"/>
              <a:gd name="connsiteX101" fmla="*/ 9716494 w 11052313"/>
              <a:gd name="connsiteY101" fmla="*/ 2051437 h 2377440"/>
              <a:gd name="connsiteX102" fmla="*/ 9740348 w 11052313"/>
              <a:gd name="connsiteY102" fmla="*/ 2059388 h 2377440"/>
              <a:gd name="connsiteX103" fmla="*/ 9851666 w 11052313"/>
              <a:gd name="connsiteY103" fmla="*/ 2083242 h 2377440"/>
              <a:gd name="connsiteX104" fmla="*/ 9899374 w 11052313"/>
              <a:gd name="connsiteY104" fmla="*/ 2115047 h 2377440"/>
              <a:gd name="connsiteX105" fmla="*/ 9923228 w 11052313"/>
              <a:gd name="connsiteY105" fmla="*/ 2122999 h 2377440"/>
              <a:gd name="connsiteX106" fmla="*/ 9978887 w 11052313"/>
              <a:gd name="connsiteY106" fmla="*/ 2138901 h 2377440"/>
              <a:gd name="connsiteX107" fmla="*/ 10042497 w 11052313"/>
              <a:gd name="connsiteY107" fmla="*/ 2162755 h 2377440"/>
              <a:gd name="connsiteX108" fmla="*/ 10106108 w 11052313"/>
              <a:gd name="connsiteY108" fmla="*/ 2178658 h 2377440"/>
              <a:gd name="connsiteX109" fmla="*/ 10129961 w 11052313"/>
              <a:gd name="connsiteY109" fmla="*/ 2186609 h 2377440"/>
              <a:gd name="connsiteX110" fmla="*/ 10169718 w 11052313"/>
              <a:gd name="connsiteY110" fmla="*/ 2194560 h 2377440"/>
              <a:gd name="connsiteX111" fmla="*/ 10249231 w 11052313"/>
              <a:gd name="connsiteY111" fmla="*/ 2218414 h 2377440"/>
              <a:gd name="connsiteX112" fmla="*/ 10328744 w 11052313"/>
              <a:gd name="connsiteY112" fmla="*/ 2226366 h 2377440"/>
              <a:gd name="connsiteX113" fmla="*/ 10368501 w 11052313"/>
              <a:gd name="connsiteY113" fmla="*/ 2234317 h 2377440"/>
              <a:gd name="connsiteX114" fmla="*/ 10424160 w 11052313"/>
              <a:gd name="connsiteY114" fmla="*/ 2242268 h 2377440"/>
              <a:gd name="connsiteX115" fmla="*/ 10758114 w 11052313"/>
              <a:gd name="connsiteY115" fmla="*/ 2234317 h 2377440"/>
              <a:gd name="connsiteX116" fmla="*/ 10861481 w 11052313"/>
              <a:gd name="connsiteY116" fmla="*/ 2258171 h 2377440"/>
              <a:gd name="connsiteX117" fmla="*/ 10885335 w 11052313"/>
              <a:gd name="connsiteY117" fmla="*/ 2274073 h 2377440"/>
              <a:gd name="connsiteX118" fmla="*/ 10933043 w 11052313"/>
              <a:gd name="connsiteY118" fmla="*/ 2289976 h 2377440"/>
              <a:gd name="connsiteX119" fmla="*/ 11036410 w 11052313"/>
              <a:gd name="connsiteY119" fmla="*/ 2250220 h 2377440"/>
              <a:gd name="connsiteX120" fmla="*/ 11036410 w 11052313"/>
              <a:gd name="connsiteY120" fmla="*/ 2242268 h 2377440"/>
              <a:gd name="connsiteX121" fmla="*/ 11052313 w 11052313"/>
              <a:gd name="connsiteY121" fmla="*/ 2369489 h 2377440"/>
              <a:gd name="connsiteX122" fmla="*/ 0 w 11052313"/>
              <a:gd name="connsiteY122" fmla="*/ 2377440 h 2377440"/>
              <a:gd name="connsiteX123" fmla="*/ 7951 w 11052313"/>
              <a:gd name="connsiteY123" fmla="*/ 0 h 2377440"/>
              <a:gd name="connsiteX124" fmla="*/ 2735248 w 11052313"/>
              <a:gd name="connsiteY124" fmla="*/ 15903 h 2377440"/>
              <a:gd name="connsiteX0" fmla="*/ 2735248 w 11052313"/>
              <a:gd name="connsiteY0" fmla="*/ 15903 h 2377440"/>
              <a:gd name="connsiteX1" fmla="*/ 2743200 w 11052313"/>
              <a:gd name="connsiteY1" fmla="*/ 47708 h 2377440"/>
              <a:gd name="connsiteX2" fmla="*/ 2806810 w 11052313"/>
              <a:gd name="connsiteY2" fmla="*/ 103367 h 2377440"/>
              <a:gd name="connsiteX3" fmla="*/ 2814761 w 11052313"/>
              <a:gd name="connsiteY3" fmla="*/ 135173 h 2377440"/>
              <a:gd name="connsiteX4" fmla="*/ 2862469 w 11052313"/>
              <a:gd name="connsiteY4" fmla="*/ 182880 h 2377440"/>
              <a:gd name="connsiteX5" fmla="*/ 2902226 w 11052313"/>
              <a:gd name="connsiteY5" fmla="*/ 230588 h 2377440"/>
              <a:gd name="connsiteX6" fmla="*/ 2926080 w 11052313"/>
              <a:gd name="connsiteY6" fmla="*/ 246491 h 2377440"/>
              <a:gd name="connsiteX7" fmla="*/ 2965836 w 11052313"/>
              <a:gd name="connsiteY7" fmla="*/ 294199 h 2377440"/>
              <a:gd name="connsiteX8" fmla="*/ 3021495 w 11052313"/>
              <a:gd name="connsiteY8" fmla="*/ 357809 h 2377440"/>
              <a:gd name="connsiteX9" fmla="*/ 3037398 w 11052313"/>
              <a:gd name="connsiteY9" fmla="*/ 381663 h 2377440"/>
              <a:gd name="connsiteX10" fmla="*/ 3061252 w 11052313"/>
              <a:gd name="connsiteY10" fmla="*/ 397566 h 2377440"/>
              <a:gd name="connsiteX11" fmla="*/ 3069203 w 11052313"/>
              <a:gd name="connsiteY11" fmla="*/ 421420 h 2377440"/>
              <a:gd name="connsiteX12" fmla="*/ 3116911 w 11052313"/>
              <a:gd name="connsiteY12" fmla="*/ 461176 h 2377440"/>
              <a:gd name="connsiteX13" fmla="*/ 3156668 w 11052313"/>
              <a:gd name="connsiteY13" fmla="*/ 516835 h 2377440"/>
              <a:gd name="connsiteX14" fmla="*/ 3212327 w 11052313"/>
              <a:gd name="connsiteY14" fmla="*/ 564543 h 2377440"/>
              <a:gd name="connsiteX15" fmla="*/ 3236181 w 11052313"/>
              <a:gd name="connsiteY15" fmla="*/ 580446 h 2377440"/>
              <a:gd name="connsiteX16" fmla="*/ 3260034 w 11052313"/>
              <a:gd name="connsiteY16" fmla="*/ 588397 h 2377440"/>
              <a:gd name="connsiteX17" fmla="*/ 3275937 w 11052313"/>
              <a:gd name="connsiteY17" fmla="*/ 612251 h 2377440"/>
              <a:gd name="connsiteX18" fmla="*/ 3299791 w 11052313"/>
              <a:gd name="connsiteY18" fmla="*/ 620202 h 2377440"/>
              <a:gd name="connsiteX19" fmla="*/ 3371353 w 11052313"/>
              <a:gd name="connsiteY19" fmla="*/ 628153 h 2377440"/>
              <a:gd name="connsiteX20" fmla="*/ 3514476 w 11052313"/>
              <a:gd name="connsiteY20" fmla="*/ 636105 h 2377440"/>
              <a:gd name="connsiteX21" fmla="*/ 3546281 w 11052313"/>
              <a:gd name="connsiteY21" fmla="*/ 644056 h 2377440"/>
              <a:gd name="connsiteX22" fmla="*/ 3609892 w 11052313"/>
              <a:gd name="connsiteY22" fmla="*/ 667910 h 2377440"/>
              <a:gd name="connsiteX23" fmla="*/ 3633746 w 11052313"/>
              <a:gd name="connsiteY23" fmla="*/ 683813 h 2377440"/>
              <a:gd name="connsiteX24" fmla="*/ 3665551 w 11052313"/>
              <a:gd name="connsiteY24" fmla="*/ 691764 h 2377440"/>
              <a:gd name="connsiteX25" fmla="*/ 3689405 w 11052313"/>
              <a:gd name="connsiteY25" fmla="*/ 699715 h 2377440"/>
              <a:gd name="connsiteX26" fmla="*/ 3721210 w 11052313"/>
              <a:gd name="connsiteY26" fmla="*/ 707667 h 2377440"/>
              <a:gd name="connsiteX27" fmla="*/ 3753015 w 11052313"/>
              <a:gd name="connsiteY27" fmla="*/ 723569 h 2377440"/>
              <a:gd name="connsiteX28" fmla="*/ 3776869 w 11052313"/>
              <a:gd name="connsiteY28" fmla="*/ 731520 h 2377440"/>
              <a:gd name="connsiteX29" fmla="*/ 3808674 w 11052313"/>
              <a:gd name="connsiteY29" fmla="*/ 747423 h 2377440"/>
              <a:gd name="connsiteX30" fmla="*/ 3840480 w 11052313"/>
              <a:gd name="connsiteY30" fmla="*/ 755374 h 2377440"/>
              <a:gd name="connsiteX31" fmla="*/ 3880236 w 11052313"/>
              <a:gd name="connsiteY31" fmla="*/ 771277 h 2377440"/>
              <a:gd name="connsiteX32" fmla="*/ 3967701 w 11052313"/>
              <a:gd name="connsiteY32" fmla="*/ 803082 h 2377440"/>
              <a:gd name="connsiteX33" fmla="*/ 4047214 w 11052313"/>
              <a:gd name="connsiteY33" fmla="*/ 858741 h 2377440"/>
              <a:gd name="connsiteX34" fmla="*/ 4118775 w 11052313"/>
              <a:gd name="connsiteY34" fmla="*/ 882595 h 2377440"/>
              <a:gd name="connsiteX35" fmla="*/ 4142629 w 11052313"/>
              <a:gd name="connsiteY35" fmla="*/ 906449 h 2377440"/>
              <a:gd name="connsiteX36" fmla="*/ 4166483 w 11052313"/>
              <a:gd name="connsiteY36" fmla="*/ 914400 h 2377440"/>
              <a:gd name="connsiteX37" fmla="*/ 4206240 w 11052313"/>
              <a:gd name="connsiteY37" fmla="*/ 938254 h 2377440"/>
              <a:gd name="connsiteX38" fmla="*/ 4261899 w 11052313"/>
              <a:gd name="connsiteY38" fmla="*/ 993913 h 2377440"/>
              <a:gd name="connsiteX39" fmla="*/ 4277801 w 11052313"/>
              <a:gd name="connsiteY39" fmla="*/ 1017767 h 2377440"/>
              <a:gd name="connsiteX40" fmla="*/ 4309607 w 11052313"/>
              <a:gd name="connsiteY40" fmla="*/ 1041621 h 2377440"/>
              <a:gd name="connsiteX41" fmla="*/ 4325509 w 11052313"/>
              <a:gd name="connsiteY41" fmla="*/ 1065475 h 2377440"/>
              <a:gd name="connsiteX42" fmla="*/ 4373217 w 11052313"/>
              <a:gd name="connsiteY42" fmla="*/ 1097280 h 2377440"/>
              <a:gd name="connsiteX43" fmla="*/ 4389120 w 11052313"/>
              <a:gd name="connsiteY43" fmla="*/ 1121134 h 2377440"/>
              <a:gd name="connsiteX44" fmla="*/ 4420925 w 11052313"/>
              <a:gd name="connsiteY44" fmla="*/ 1137037 h 2377440"/>
              <a:gd name="connsiteX45" fmla="*/ 4444779 w 11052313"/>
              <a:gd name="connsiteY45" fmla="*/ 1152940 h 2377440"/>
              <a:gd name="connsiteX46" fmla="*/ 4468633 w 11052313"/>
              <a:gd name="connsiteY46" fmla="*/ 1160891 h 2377440"/>
              <a:gd name="connsiteX47" fmla="*/ 4492487 w 11052313"/>
              <a:gd name="connsiteY47" fmla="*/ 1176793 h 2377440"/>
              <a:gd name="connsiteX48" fmla="*/ 4524292 w 11052313"/>
              <a:gd name="connsiteY48" fmla="*/ 1184745 h 2377440"/>
              <a:gd name="connsiteX49" fmla="*/ 4548146 w 11052313"/>
              <a:gd name="connsiteY49" fmla="*/ 1192696 h 2377440"/>
              <a:gd name="connsiteX50" fmla="*/ 4579951 w 11052313"/>
              <a:gd name="connsiteY50" fmla="*/ 1200647 h 2377440"/>
              <a:gd name="connsiteX51" fmla="*/ 4635610 w 11052313"/>
              <a:gd name="connsiteY51" fmla="*/ 1216550 h 2377440"/>
              <a:gd name="connsiteX52" fmla="*/ 4731026 w 11052313"/>
              <a:gd name="connsiteY52" fmla="*/ 1224501 h 2377440"/>
              <a:gd name="connsiteX53" fmla="*/ 4794636 w 11052313"/>
              <a:gd name="connsiteY53" fmla="*/ 1240404 h 2377440"/>
              <a:gd name="connsiteX54" fmla="*/ 4826441 w 11052313"/>
              <a:gd name="connsiteY54" fmla="*/ 1248355 h 2377440"/>
              <a:gd name="connsiteX55" fmla="*/ 4866198 w 11052313"/>
              <a:gd name="connsiteY55" fmla="*/ 1256307 h 2377440"/>
              <a:gd name="connsiteX56" fmla="*/ 4898003 w 11052313"/>
              <a:gd name="connsiteY56" fmla="*/ 1264258 h 2377440"/>
              <a:gd name="connsiteX57" fmla="*/ 4921857 w 11052313"/>
              <a:gd name="connsiteY57" fmla="*/ 1272209 h 2377440"/>
              <a:gd name="connsiteX58" fmla="*/ 4977516 w 11052313"/>
              <a:gd name="connsiteY58" fmla="*/ 1280160 h 2377440"/>
              <a:gd name="connsiteX59" fmla="*/ 5017273 w 11052313"/>
              <a:gd name="connsiteY59" fmla="*/ 1296063 h 2377440"/>
              <a:gd name="connsiteX60" fmla="*/ 5096786 w 11052313"/>
              <a:gd name="connsiteY60" fmla="*/ 1304014 h 2377440"/>
              <a:gd name="connsiteX61" fmla="*/ 5152445 w 11052313"/>
              <a:gd name="connsiteY61" fmla="*/ 1319917 h 2377440"/>
              <a:gd name="connsiteX62" fmla="*/ 5176299 w 11052313"/>
              <a:gd name="connsiteY62" fmla="*/ 1335820 h 2377440"/>
              <a:gd name="connsiteX63" fmla="*/ 5192201 w 11052313"/>
              <a:gd name="connsiteY63" fmla="*/ 1359673 h 2377440"/>
              <a:gd name="connsiteX64" fmla="*/ 5239909 w 11052313"/>
              <a:gd name="connsiteY64" fmla="*/ 1391479 h 2377440"/>
              <a:gd name="connsiteX65" fmla="*/ 5271714 w 11052313"/>
              <a:gd name="connsiteY65" fmla="*/ 1423284 h 2377440"/>
              <a:gd name="connsiteX66" fmla="*/ 5311471 w 11052313"/>
              <a:gd name="connsiteY66" fmla="*/ 1455089 h 2377440"/>
              <a:gd name="connsiteX67" fmla="*/ 5383033 w 11052313"/>
              <a:gd name="connsiteY67" fmla="*/ 1510748 h 2377440"/>
              <a:gd name="connsiteX68" fmla="*/ 5446643 w 11052313"/>
              <a:gd name="connsiteY68" fmla="*/ 1550505 h 2377440"/>
              <a:gd name="connsiteX69" fmla="*/ 5494351 w 11052313"/>
              <a:gd name="connsiteY69" fmla="*/ 1566407 h 2377440"/>
              <a:gd name="connsiteX70" fmla="*/ 5534108 w 11052313"/>
              <a:gd name="connsiteY70" fmla="*/ 1590261 h 2377440"/>
              <a:gd name="connsiteX71" fmla="*/ 5565913 w 11052313"/>
              <a:gd name="connsiteY71" fmla="*/ 1598213 h 2377440"/>
              <a:gd name="connsiteX72" fmla="*/ 5716988 w 11052313"/>
              <a:gd name="connsiteY72" fmla="*/ 1622067 h 2377440"/>
              <a:gd name="connsiteX73" fmla="*/ 5876014 w 11052313"/>
              <a:gd name="connsiteY73" fmla="*/ 1637969 h 2377440"/>
              <a:gd name="connsiteX74" fmla="*/ 5947575 w 11052313"/>
              <a:gd name="connsiteY74" fmla="*/ 1645920 h 2377440"/>
              <a:gd name="connsiteX75" fmla="*/ 6305384 w 11052313"/>
              <a:gd name="connsiteY75" fmla="*/ 1637969 h 2377440"/>
              <a:gd name="connsiteX76" fmla="*/ 6567777 w 11052313"/>
              <a:gd name="connsiteY76" fmla="*/ 1693628 h 2377440"/>
              <a:gd name="connsiteX77" fmla="*/ 6838121 w 11052313"/>
              <a:gd name="connsiteY77" fmla="*/ 1653872 h 2377440"/>
              <a:gd name="connsiteX78" fmla="*/ 6893781 w 11052313"/>
              <a:gd name="connsiteY78" fmla="*/ 1757238 h 2377440"/>
              <a:gd name="connsiteX79" fmla="*/ 7283394 w 11052313"/>
              <a:gd name="connsiteY79" fmla="*/ 1892411 h 2377440"/>
              <a:gd name="connsiteX80" fmla="*/ 7824083 w 11052313"/>
              <a:gd name="connsiteY80" fmla="*/ 1940119 h 2377440"/>
              <a:gd name="connsiteX81" fmla="*/ 8229600 w 11052313"/>
              <a:gd name="connsiteY81" fmla="*/ 1685677 h 2377440"/>
              <a:gd name="connsiteX82" fmla="*/ 8285259 w 11052313"/>
              <a:gd name="connsiteY82" fmla="*/ 1900362 h 2377440"/>
              <a:gd name="connsiteX83" fmla="*/ 8539701 w 11052313"/>
              <a:gd name="connsiteY83" fmla="*/ 1717482 h 2377440"/>
              <a:gd name="connsiteX84" fmla="*/ 8587408 w 11052313"/>
              <a:gd name="connsiteY84" fmla="*/ 1733385 h 2377440"/>
              <a:gd name="connsiteX85" fmla="*/ 8643068 w 11052313"/>
              <a:gd name="connsiteY85" fmla="*/ 1749287 h 2377440"/>
              <a:gd name="connsiteX86" fmla="*/ 8682824 w 11052313"/>
              <a:gd name="connsiteY86" fmla="*/ 1765190 h 2377440"/>
              <a:gd name="connsiteX87" fmla="*/ 8762337 w 11052313"/>
              <a:gd name="connsiteY87" fmla="*/ 1773141 h 2377440"/>
              <a:gd name="connsiteX88" fmla="*/ 8794142 w 11052313"/>
              <a:gd name="connsiteY88" fmla="*/ 1789044 h 2377440"/>
              <a:gd name="connsiteX89" fmla="*/ 8992925 w 11052313"/>
              <a:gd name="connsiteY89" fmla="*/ 1820849 h 2377440"/>
              <a:gd name="connsiteX90" fmla="*/ 9112194 w 11052313"/>
              <a:gd name="connsiteY90" fmla="*/ 1852654 h 2377440"/>
              <a:gd name="connsiteX91" fmla="*/ 9159902 w 11052313"/>
              <a:gd name="connsiteY91" fmla="*/ 1876508 h 2377440"/>
              <a:gd name="connsiteX92" fmla="*/ 9342782 w 11052313"/>
              <a:gd name="connsiteY92" fmla="*/ 1884460 h 2377440"/>
              <a:gd name="connsiteX93" fmla="*/ 9430247 w 11052313"/>
              <a:gd name="connsiteY93" fmla="*/ 1908313 h 2377440"/>
              <a:gd name="connsiteX94" fmla="*/ 9462052 w 11052313"/>
              <a:gd name="connsiteY94" fmla="*/ 1924216 h 2377440"/>
              <a:gd name="connsiteX95" fmla="*/ 9493857 w 11052313"/>
              <a:gd name="connsiteY95" fmla="*/ 1932167 h 2377440"/>
              <a:gd name="connsiteX96" fmla="*/ 9525662 w 11052313"/>
              <a:gd name="connsiteY96" fmla="*/ 1956021 h 2377440"/>
              <a:gd name="connsiteX97" fmla="*/ 9549516 w 11052313"/>
              <a:gd name="connsiteY97" fmla="*/ 1963973 h 2377440"/>
              <a:gd name="connsiteX98" fmla="*/ 9581321 w 11052313"/>
              <a:gd name="connsiteY98" fmla="*/ 1979875 h 2377440"/>
              <a:gd name="connsiteX99" fmla="*/ 9636981 w 11052313"/>
              <a:gd name="connsiteY99" fmla="*/ 2011680 h 2377440"/>
              <a:gd name="connsiteX100" fmla="*/ 9660834 w 11052313"/>
              <a:gd name="connsiteY100" fmla="*/ 2035534 h 2377440"/>
              <a:gd name="connsiteX101" fmla="*/ 9716494 w 11052313"/>
              <a:gd name="connsiteY101" fmla="*/ 2051437 h 2377440"/>
              <a:gd name="connsiteX102" fmla="*/ 9740348 w 11052313"/>
              <a:gd name="connsiteY102" fmla="*/ 2059388 h 2377440"/>
              <a:gd name="connsiteX103" fmla="*/ 9851666 w 11052313"/>
              <a:gd name="connsiteY103" fmla="*/ 2083242 h 2377440"/>
              <a:gd name="connsiteX104" fmla="*/ 9899374 w 11052313"/>
              <a:gd name="connsiteY104" fmla="*/ 2115047 h 2377440"/>
              <a:gd name="connsiteX105" fmla="*/ 9923228 w 11052313"/>
              <a:gd name="connsiteY105" fmla="*/ 2122999 h 2377440"/>
              <a:gd name="connsiteX106" fmla="*/ 9978887 w 11052313"/>
              <a:gd name="connsiteY106" fmla="*/ 2138901 h 2377440"/>
              <a:gd name="connsiteX107" fmla="*/ 10042497 w 11052313"/>
              <a:gd name="connsiteY107" fmla="*/ 2162755 h 2377440"/>
              <a:gd name="connsiteX108" fmla="*/ 10106108 w 11052313"/>
              <a:gd name="connsiteY108" fmla="*/ 2178658 h 2377440"/>
              <a:gd name="connsiteX109" fmla="*/ 10129961 w 11052313"/>
              <a:gd name="connsiteY109" fmla="*/ 2186609 h 2377440"/>
              <a:gd name="connsiteX110" fmla="*/ 10169718 w 11052313"/>
              <a:gd name="connsiteY110" fmla="*/ 2194560 h 2377440"/>
              <a:gd name="connsiteX111" fmla="*/ 10249231 w 11052313"/>
              <a:gd name="connsiteY111" fmla="*/ 2218414 h 2377440"/>
              <a:gd name="connsiteX112" fmla="*/ 10328744 w 11052313"/>
              <a:gd name="connsiteY112" fmla="*/ 2226366 h 2377440"/>
              <a:gd name="connsiteX113" fmla="*/ 10368501 w 11052313"/>
              <a:gd name="connsiteY113" fmla="*/ 2234317 h 2377440"/>
              <a:gd name="connsiteX114" fmla="*/ 10424160 w 11052313"/>
              <a:gd name="connsiteY114" fmla="*/ 2242268 h 2377440"/>
              <a:gd name="connsiteX115" fmla="*/ 10758114 w 11052313"/>
              <a:gd name="connsiteY115" fmla="*/ 2234317 h 2377440"/>
              <a:gd name="connsiteX116" fmla="*/ 10861481 w 11052313"/>
              <a:gd name="connsiteY116" fmla="*/ 2258171 h 2377440"/>
              <a:gd name="connsiteX117" fmla="*/ 10885335 w 11052313"/>
              <a:gd name="connsiteY117" fmla="*/ 2274073 h 2377440"/>
              <a:gd name="connsiteX118" fmla="*/ 10933043 w 11052313"/>
              <a:gd name="connsiteY118" fmla="*/ 2289976 h 2377440"/>
              <a:gd name="connsiteX119" fmla="*/ 11036410 w 11052313"/>
              <a:gd name="connsiteY119" fmla="*/ 2250220 h 2377440"/>
              <a:gd name="connsiteX120" fmla="*/ 11036410 w 11052313"/>
              <a:gd name="connsiteY120" fmla="*/ 2242268 h 2377440"/>
              <a:gd name="connsiteX121" fmla="*/ 11052313 w 11052313"/>
              <a:gd name="connsiteY121" fmla="*/ 2369489 h 2377440"/>
              <a:gd name="connsiteX122" fmla="*/ 0 w 11052313"/>
              <a:gd name="connsiteY122" fmla="*/ 2377440 h 2377440"/>
              <a:gd name="connsiteX123" fmla="*/ 7951 w 11052313"/>
              <a:gd name="connsiteY123" fmla="*/ 0 h 2377440"/>
              <a:gd name="connsiteX124" fmla="*/ 2735248 w 11052313"/>
              <a:gd name="connsiteY124" fmla="*/ 15903 h 2377440"/>
              <a:gd name="connsiteX0" fmla="*/ 2735248 w 11052313"/>
              <a:gd name="connsiteY0" fmla="*/ 15903 h 2377440"/>
              <a:gd name="connsiteX1" fmla="*/ 2743200 w 11052313"/>
              <a:gd name="connsiteY1" fmla="*/ 47708 h 2377440"/>
              <a:gd name="connsiteX2" fmla="*/ 2806810 w 11052313"/>
              <a:gd name="connsiteY2" fmla="*/ 103367 h 2377440"/>
              <a:gd name="connsiteX3" fmla="*/ 2814761 w 11052313"/>
              <a:gd name="connsiteY3" fmla="*/ 135173 h 2377440"/>
              <a:gd name="connsiteX4" fmla="*/ 2862469 w 11052313"/>
              <a:gd name="connsiteY4" fmla="*/ 182880 h 2377440"/>
              <a:gd name="connsiteX5" fmla="*/ 2902226 w 11052313"/>
              <a:gd name="connsiteY5" fmla="*/ 230588 h 2377440"/>
              <a:gd name="connsiteX6" fmla="*/ 2926080 w 11052313"/>
              <a:gd name="connsiteY6" fmla="*/ 246491 h 2377440"/>
              <a:gd name="connsiteX7" fmla="*/ 2965836 w 11052313"/>
              <a:gd name="connsiteY7" fmla="*/ 294199 h 2377440"/>
              <a:gd name="connsiteX8" fmla="*/ 3021495 w 11052313"/>
              <a:gd name="connsiteY8" fmla="*/ 357809 h 2377440"/>
              <a:gd name="connsiteX9" fmla="*/ 3037398 w 11052313"/>
              <a:gd name="connsiteY9" fmla="*/ 381663 h 2377440"/>
              <a:gd name="connsiteX10" fmla="*/ 3061252 w 11052313"/>
              <a:gd name="connsiteY10" fmla="*/ 397566 h 2377440"/>
              <a:gd name="connsiteX11" fmla="*/ 3069203 w 11052313"/>
              <a:gd name="connsiteY11" fmla="*/ 421420 h 2377440"/>
              <a:gd name="connsiteX12" fmla="*/ 3116911 w 11052313"/>
              <a:gd name="connsiteY12" fmla="*/ 461176 h 2377440"/>
              <a:gd name="connsiteX13" fmla="*/ 3156668 w 11052313"/>
              <a:gd name="connsiteY13" fmla="*/ 516835 h 2377440"/>
              <a:gd name="connsiteX14" fmla="*/ 3212327 w 11052313"/>
              <a:gd name="connsiteY14" fmla="*/ 564543 h 2377440"/>
              <a:gd name="connsiteX15" fmla="*/ 3236181 w 11052313"/>
              <a:gd name="connsiteY15" fmla="*/ 580446 h 2377440"/>
              <a:gd name="connsiteX16" fmla="*/ 3260034 w 11052313"/>
              <a:gd name="connsiteY16" fmla="*/ 588397 h 2377440"/>
              <a:gd name="connsiteX17" fmla="*/ 3275937 w 11052313"/>
              <a:gd name="connsiteY17" fmla="*/ 612251 h 2377440"/>
              <a:gd name="connsiteX18" fmla="*/ 3299791 w 11052313"/>
              <a:gd name="connsiteY18" fmla="*/ 620202 h 2377440"/>
              <a:gd name="connsiteX19" fmla="*/ 3371353 w 11052313"/>
              <a:gd name="connsiteY19" fmla="*/ 628153 h 2377440"/>
              <a:gd name="connsiteX20" fmla="*/ 3514476 w 11052313"/>
              <a:gd name="connsiteY20" fmla="*/ 636105 h 2377440"/>
              <a:gd name="connsiteX21" fmla="*/ 3546281 w 11052313"/>
              <a:gd name="connsiteY21" fmla="*/ 644056 h 2377440"/>
              <a:gd name="connsiteX22" fmla="*/ 3609892 w 11052313"/>
              <a:gd name="connsiteY22" fmla="*/ 667910 h 2377440"/>
              <a:gd name="connsiteX23" fmla="*/ 3633746 w 11052313"/>
              <a:gd name="connsiteY23" fmla="*/ 683813 h 2377440"/>
              <a:gd name="connsiteX24" fmla="*/ 3665551 w 11052313"/>
              <a:gd name="connsiteY24" fmla="*/ 691764 h 2377440"/>
              <a:gd name="connsiteX25" fmla="*/ 3689405 w 11052313"/>
              <a:gd name="connsiteY25" fmla="*/ 699715 h 2377440"/>
              <a:gd name="connsiteX26" fmla="*/ 3721210 w 11052313"/>
              <a:gd name="connsiteY26" fmla="*/ 707667 h 2377440"/>
              <a:gd name="connsiteX27" fmla="*/ 3753015 w 11052313"/>
              <a:gd name="connsiteY27" fmla="*/ 723569 h 2377440"/>
              <a:gd name="connsiteX28" fmla="*/ 3776869 w 11052313"/>
              <a:gd name="connsiteY28" fmla="*/ 731520 h 2377440"/>
              <a:gd name="connsiteX29" fmla="*/ 3808674 w 11052313"/>
              <a:gd name="connsiteY29" fmla="*/ 747423 h 2377440"/>
              <a:gd name="connsiteX30" fmla="*/ 3840480 w 11052313"/>
              <a:gd name="connsiteY30" fmla="*/ 755374 h 2377440"/>
              <a:gd name="connsiteX31" fmla="*/ 3880236 w 11052313"/>
              <a:gd name="connsiteY31" fmla="*/ 771277 h 2377440"/>
              <a:gd name="connsiteX32" fmla="*/ 3967701 w 11052313"/>
              <a:gd name="connsiteY32" fmla="*/ 803082 h 2377440"/>
              <a:gd name="connsiteX33" fmla="*/ 4047214 w 11052313"/>
              <a:gd name="connsiteY33" fmla="*/ 858741 h 2377440"/>
              <a:gd name="connsiteX34" fmla="*/ 4118775 w 11052313"/>
              <a:gd name="connsiteY34" fmla="*/ 882595 h 2377440"/>
              <a:gd name="connsiteX35" fmla="*/ 4142629 w 11052313"/>
              <a:gd name="connsiteY35" fmla="*/ 906449 h 2377440"/>
              <a:gd name="connsiteX36" fmla="*/ 4166483 w 11052313"/>
              <a:gd name="connsiteY36" fmla="*/ 914400 h 2377440"/>
              <a:gd name="connsiteX37" fmla="*/ 4206240 w 11052313"/>
              <a:gd name="connsiteY37" fmla="*/ 938254 h 2377440"/>
              <a:gd name="connsiteX38" fmla="*/ 4261899 w 11052313"/>
              <a:gd name="connsiteY38" fmla="*/ 993913 h 2377440"/>
              <a:gd name="connsiteX39" fmla="*/ 4277801 w 11052313"/>
              <a:gd name="connsiteY39" fmla="*/ 1017767 h 2377440"/>
              <a:gd name="connsiteX40" fmla="*/ 4309607 w 11052313"/>
              <a:gd name="connsiteY40" fmla="*/ 1041621 h 2377440"/>
              <a:gd name="connsiteX41" fmla="*/ 4325509 w 11052313"/>
              <a:gd name="connsiteY41" fmla="*/ 1065475 h 2377440"/>
              <a:gd name="connsiteX42" fmla="*/ 4373217 w 11052313"/>
              <a:gd name="connsiteY42" fmla="*/ 1097280 h 2377440"/>
              <a:gd name="connsiteX43" fmla="*/ 4389120 w 11052313"/>
              <a:gd name="connsiteY43" fmla="*/ 1121134 h 2377440"/>
              <a:gd name="connsiteX44" fmla="*/ 4420925 w 11052313"/>
              <a:gd name="connsiteY44" fmla="*/ 1137037 h 2377440"/>
              <a:gd name="connsiteX45" fmla="*/ 4444779 w 11052313"/>
              <a:gd name="connsiteY45" fmla="*/ 1152940 h 2377440"/>
              <a:gd name="connsiteX46" fmla="*/ 4468633 w 11052313"/>
              <a:gd name="connsiteY46" fmla="*/ 1160891 h 2377440"/>
              <a:gd name="connsiteX47" fmla="*/ 4492487 w 11052313"/>
              <a:gd name="connsiteY47" fmla="*/ 1176793 h 2377440"/>
              <a:gd name="connsiteX48" fmla="*/ 4524292 w 11052313"/>
              <a:gd name="connsiteY48" fmla="*/ 1184745 h 2377440"/>
              <a:gd name="connsiteX49" fmla="*/ 4548146 w 11052313"/>
              <a:gd name="connsiteY49" fmla="*/ 1192696 h 2377440"/>
              <a:gd name="connsiteX50" fmla="*/ 4579951 w 11052313"/>
              <a:gd name="connsiteY50" fmla="*/ 1200647 h 2377440"/>
              <a:gd name="connsiteX51" fmla="*/ 4635610 w 11052313"/>
              <a:gd name="connsiteY51" fmla="*/ 1216550 h 2377440"/>
              <a:gd name="connsiteX52" fmla="*/ 4731026 w 11052313"/>
              <a:gd name="connsiteY52" fmla="*/ 1224501 h 2377440"/>
              <a:gd name="connsiteX53" fmla="*/ 4794636 w 11052313"/>
              <a:gd name="connsiteY53" fmla="*/ 1240404 h 2377440"/>
              <a:gd name="connsiteX54" fmla="*/ 4826441 w 11052313"/>
              <a:gd name="connsiteY54" fmla="*/ 1248355 h 2377440"/>
              <a:gd name="connsiteX55" fmla="*/ 4866198 w 11052313"/>
              <a:gd name="connsiteY55" fmla="*/ 1256307 h 2377440"/>
              <a:gd name="connsiteX56" fmla="*/ 4898003 w 11052313"/>
              <a:gd name="connsiteY56" fmla="*/ 1264258 h 2377440"/>
              <a:gd name="connsiteX57" fmla="*/ 4921857 w 11052313"/>
              <a:gd name="connsiteY57" fmla="*/ 1272209 h 2377440"/>
              <a:gd name="connsiteX58" fmla="*/ 4977516 w 11052313"/>
              <a:gd name="connsiteY58" fmla="*/ 1280160 h 2377440"/>
              <a:gd name="connsiteX59" fmla="*/ 5017273 w 11052313"/>
              <a:gd name="connsiteY59" fmla="*/ 1296063 h 2377440"/>
              <a:gd name="connsiteX60" fmla="*/ 5096786 w 11052313"/>
              <a:gd name="connsiteY60" fmla="*/ 1304014 h 2377440"/>
              <a:gd name="connsiteX61" fmla="*/ 5152445 w 11052313"/>
              <a:gd name="connsiteY61" fmla="*/ 1319917 h 2377440"/>
              <a:gd name="connsiteX62" fmla="*/ 5176299 w 11052313"/>
              <a:gd name="connsiteY62" fmla="*/ 1335820 h 2377440"/>
              <a:gd name="connsiteX63" fmla="*/ 5192201 w 11052313"/>
              <a:gd name="connsiteY63" fmla="*/ 1359673 h 2377440"/>
              <a:gd name="connsiteX64" fmla="*/ 5239909 w 11052313"/>
              <a:gd name="connsiteY64" fmla="*/ 1391479 h 2377440"/>
              <a:gd name="connsiteX65" fmla="*/ 5271714 w 11052313"/>
              <a:gd name="connsiteY65" fmla="*/ 1423284 h 2377440"/>
              <a:gd name="connsiteX66" fmla="*/ 5311471 w 11052313"/>
              <a:gd name="connsiteY66" fmla="*/ 1455089 h 2377440"/>
              <a:gd name="connsiteX67" fmla="*/ 5383033 w 11052313"/>
              <a:gd name="connsiteY67" fmla="*/ 1510748 h 2377440"/>
              <a:gd name="connsiteX68" fmla="*/ 5446643 w 11052313"/>
              <a:gd name="connsiteY68" fmla="*/ 1550505 h 2377440"/>
              <a:gd name="connsiteX69" fmla="*/ 5494351 w 11052313"/>
              <a:gd name="connsiteY69" fmla="*/ 1566407 h 2377440"/>
              <a:gd name="connsiteX70" fmla="*/ 5534108 w 11052313"/>
              <a:gd name="connsiteY70" fmla="*/ 1590261 h 2377440"/>
              <a:gd name="connsiteX71" fmla="*/ 5565913 w 11052313"/>
              <a:gd name="connsiteY71" fmla="*/ 1598213 h 2377440"/>
              <a:gd name="connsiteX72" fmla="*/ 5716988 w 11052313"/>
              <a:gd name="connsiteY72" fmla="*/ 1622067 h 2377440"/>
              <a:gd name="connsiteX73" fmla="*/ 5876014 w 11052313"/>
              <a:gd name="connsiteY73" fmla="*/ 1637969 h 2377440"/>
              <a:gd name="connsiteX74" fmla="*/ 5947575 w 11052313"/>
              <a:gd name="connsiteY74" fmla="*/ 1645920 h 2377440"/>
              <a:gd name="connsiteX75" fmla="*/ 6305384 w 11052313"/>
              <a:gd name="connsiteY75" fmla="*/ 1637969 h 2377440"/>
              <a:gd name="connsiteX76" fmla="*/ 6567777 w 11052313"/>
              <a:gd name="connsiteY76" fmla="*/ 1693628 h 2377440"/>
              <a:gd name="connsiteX77" fmla="*/ 6838121 w 11052313"/>
              <a:gd name="connsiteY77" fmla="*/ 1653872 h 2377440"/>
              <a:gd name="connsiteX78" fmla="*/ 6893781 w 11052313"/>
              <a:gd name="connsiteY78" fmla="*/ 1757238 h 2377440"/>
              <a:gd name="connsiteX79" fmla="*/ 7283394 w 11052313"/>
              <a:gd name="connsiteY79" fmla="*/ 1892411 h 2377440"/>
              <a:gd name="connsiteX80" fmla="*/ 7824083 w 11052313"/>
              <a:gd name="connsiteY80" fmla="*/ 1940119 h 2377440"/>
              <a:gd name="connsiteX81" fmla="*/ 8118282 w 11052313"/>
              <a:gd name="connsiteY81" fmla="*/ 1908313 h 2377440"/>
              <a:gd name="connsiteX82" fmla="*/ 8285259 w 11052313"/>
              <a:gd name="connsiteY82" fmla="*/ 1900362 h 2377440"/>
              <a:gd name="connsiteX83" fmla="*/ 8539701 w 11052313"/>
              <a:gd name="connsiteY83" fmla="*/ 1717482 h 2377440"/>
              <a:gd name="connsiteX84" fmla="*/ 8587408 w 11052313"/>
              <a:gd name="connsiteY84" fmla="*/ 1733385 h 2377440"/>
              <a:gd name="connsiteX85" fmla="*/ 8643068 w 11052313"/>
              <a:gd name="connsiteY85" fmla="*/ 1749287 h 2377440"/>
              <a:gd name="connsiteX86" fmla="*/ 8682824 w 11052313"/>
              <a:gd name="connsiteY86" fmla="*/ 1765190 h 2377440"/>
              <a:gd name="connsiteX87" fmla="*/ 8762337 w 11052313"/>
              <a:gd name="connsiteY87" fmla="*/ 1773141 h 2377440"/>
              <a:gd name="connsiteX88" fmla="*/ 8794142 w 11052313"/>
              <a:gd name="connsiteY88" fmla="*/ 1789044 h 2377440"/>
              <a:gd name="connsiteX89" fmla="*/ 8992925 w 11052313"/>
              <a:gd name="connsiteY89" fmla="*/ 1820849 h 2377440"/>
              <a:gd name="connsiteX90" fmla="*/ 9112194 w 11052313"/>
              <a:gd name="connsiteY90" fmla="*/ 1852654 h 2377440"/>
              <a:gd name="connsiteX91" fmla="*/ 9159902 w 11052313"/>
              <a:gd name="connsiteY91" fmla="*/ 1876508 h 2377440"/>
              <a:gd name="connsiteX92" fmla="*/ 9342782 w 11052313"/>
              <a:gd name="connsiteY92" fmla="*/ 1884460 h 2377440"/>
              <a:gd name="connsiteX93" fmla="*/ 9430247 w 11052313"/>
              <a:gd name="connsiteY93" fmla="*/ 1908313 h 2377440"/>
              <a:gd name="connsiteX94" fmla="*/ 9462052 w 11052313"/>
              <a:gd name="connsiteY94" fmla="*/ 1924216 h 2377440"/>
              <a:gd name="connsiteX95" fmla="*/ 9493857 w 11052313"/>
              <a:gd name="connsiteY95" fmla="*/ 1932167 h 2377440"/>
              <a:gd name="connsiteX96" fmla="*/ 9525662 w 11052313"/>
              <a:gd name="connsiteY96" fmla="*/ 1956021 h 2377440"/>
              <a:gd name="connsiteX97" fmla="*/ 9549516 w 11052313"/>
              <a:gd name="connsiteY97" fmla="*/ 1963973 h 2377440"/>
              <a:gd name="connsiteX98" fmla="*/ 9581321 w 11052313"/>
              <a:gd name="connsiteY98" fmla="*/ 1979875 h 2377440"/>
              <a:gd name="connsiteX99" fmla="*/ 9636981 w 11052313"/>
              <a:gd name="connsiteY99" fmla="*/ 2011680 h 2377440"/>
              <a:gd name="connsiteX100" fmla="*/ 9660834 w 11052313"/>
              <a:gd name="connsiteY100" fmla="*/ 2035534 h 2377440"/>
              <a:gd name="connsiteX101" fmla="*/ 9716494 w 11052313"/>
              <a:gd name="connsiteY101" fmla="*/ 2051437 h 2377440"/>
              <a:gd name="connsiteX102" fmla="*/ 9740348 w 11052313"/>
              <a:gd name="connsiteY102" fmla="*/ 2059388 h 2377440"/>
              <a:gd name="connsiteX103" fmla="*/ 9851666 w 11052313"/>
              <a:gd name="connsiteY103" fmla="*/ 2083242 h 2377440"/>
              <a:gd name="connsiteX104" fmla="*/ 9899374 w 11052313"/>
              <a:gd name="connsiteY104" fmla="*/ 2115047 h 2377440"/>
              <a:gd name="connsiteX105" fmla="*/ 9923228 w 11052313"/>
              <a:gd name="connsiteY105" fmla="*/ 2122999 h 2377440"/>
              <a:gd name="connsiteX106" fmla="*/ 9978887 w 11052313"/>
              <a:gd name="connsiteY106" fmla="*/ 2138901 h 2377440"/>
              <a:gd name="connsiteX107" fmla="*/ 10042497 w 11052313"/>
              <a:gd name="connsiteY107" fmla="*/ 2162755 h 2377440"/>
              <a:gd name="connsiteX108" fmla="*/ 10106108 w 11052313"/>
              <a:gd name="connsiteY108" fmla="*/ 2178658 h 2377440"/>
              <a:gd name="connsiteX109" fmla="*/ 10129961 w 11052313"/>
              <a:gd name="connsiteY109" fmla="*/ 2186609 h 2377440"/>
              <a:gd name="connsiteX110" fmla="*/ 10169718 w 11052313"/>
              <a:gd name="connsiteY110" fmla="*/ 2194560 h 2377440"/>
              <a:gd name="connsiteX111" fmla="*/ 10249231 w 11052313"/>
              <a:gd name="connsiteY111" fmla="*/ 2218414 h 2377440"/>
              <a:gd name="connsiteX112" fmla="*/ 10328744 w 11052313"/>
              <a:gd name="connsiteY112" fmla="*/ 2226366 h 2377440"/>
              <a:gd name="connsiteX113" fmla="*/ 10368501 w 11052313"/>
              <a:gd name="connsiteY113" fmla="*/ 2234317 h 2377440"/>
              <a:gd name="connsiteX114" fmla="*/ 10424160 w 11052313"/>
              <a:gd name="connsiteY114" fmla="*/ 2242268 h 2377440"/>
              <a:gd name="connsiteX115" fmla="*/ 10758114 w 11052313"/>
              <a:gd name="connsiteY115" fmla="*/ 2234317 h 2377440"/>
              <a:gd name="connsiteX116" fmla="*/ 10861481 w 11052313"/>
              <a:gd name="connsiteY116" fmla="*/ 2258171 h 2377440"/>
              <a:gd name="connsiteX117" fmla="*/ 10885335 w 11052313"/>
              <a:gd name="connsiteY117" fmla="*/ 2274073 h 2377440"/>
              <a:gd name="connsiteX118" fmla="*/ 10933043 w 11052313"/>
              <a:gd name="connsiteY118" fmla="*/ 2289976 h 2377440"/>
              <a:gd name="connsiteX119" fmla="*/ 11036410 w 11052313"/>
              <a:gd name="connsiteY119" fmla="*/ 2250220 h 2377440"/>
              <a:gd name="connsiteX120" fmla="*/ 11036410 w 11052313"/>
              <a:gd name="connsiteY120" fmla="*/ 2242268 h 2377440"/>
              <a:gd name="connsiteX121" fmla="*/ 11052313 w 11052313"/>
              <a:gd name="connsiteY121" fmla="*/ 2369489 h 2377440"/>
              <a:gd name="connsiteX122" fmla="*/ 0 w 11052313"/>
              <a:gd name="connsiteY122" fmla="*/ 2377440 h 2377440"/>
              <a:gd name="connsiteX123" fmla="*/ 7951 w 11052313"/>
              <a:gd name="connsiteY123" fmla="*/ 0 h 2377440"/>
              <a:gd name="connsiteX124" fmla="*/ 2735248 w 11052313"/>
              <a:gd name="connsiteY124" fmla="*/ 15903 h 2377440"/>
              <a:gd name="connsiteX0" fmla="*/ 2735248 w 11052313"/>
              <a:gd name="connsiteY0" fmla="*/ 15903 h 2377440"/>
              <a:gd name="connsiteX1" fmla="*/ 2743200 w 11052313"/>
              <a:gd name="connsiteY1" fmla="*/ 47708 h 2377440"/>
              <a:gd name="connsiteX2" fmla="*/ 2806810 w 11052313"/>
              <a:gd name="connsiteY2" fmla="*/ 103367 h 2377440"/>
              <a:gd name="connsiteX3" fmla="*/ 2814761 w 11052313"/>
              <a:gd name="connsiteY3" fmla="*/ 135173 h 2377440"/>
              <a:gd name="connsiteX4" fmla="*/ 2862469 w 11052313"/>
              <a:gd name="connsiteY4" fmla="*/ 182880 h 2377440"/>
              <a:gd name="connsiteX5" fmla="*/ 2902226 w 11052313"/>
              <a:gd name="connsiteY5" fmla="*/ 230588 h 2377440"/>
              <a:gd name="connsiteX6" fmla="*/ 2926080 w 11052313"/>
              <a:gd name="connsiteY6" fmla="*/ 246491 h 2377440"/>
              <a:gd name="connsiteX7" fmla="*/ 2965836 w 11052313"/>
              <a:gd name="connsiteY7" fmla="*/ 294199 h 2377440"/>
              <a:gd name="connsiteX8" fmla="*/ 3021495 w 11052313"/>
              <a:gd name="connsiteY8" fmla="*/ 357809 h 2377440"/>
              <a:gd name="connsiteX9" fmla="*/ 3037398 w 11052313"/>
              <a:gd name="connsiteY9" fmla="*/ 381663 h 2377440"/>
              <a:gd name="connsiteX10" fmla="*/ 3061252 w 11052313"/>
              <a:gd name="connsiteY10" fmla="*/ 397566 h 2377440"/>
              <a:gd name="connsiteX11" fmla="*/ 3069203 w 11052313"/>
              <a:gd name="connsiteY11" fmla="*/ 421420 h 2377440"/>
              <a:gd name="connsiteX12" fmla="*/ 3116911 w 11052313"/>
              <a:gd name="connsiteY12" fmla="*/ 461176 h 2377440"/>
              <a:gd name="connsiteX13" fmla="*/ 3156668 w 11052313"/>
              <a:gd name="connsiteY13" fmla="*/ 516835 h 2377440"/>
              <a:gd name="connsiteX14" fmla="*/ 3212327 w 11052313"/>
              <a:gd name="connsiteY14" fmla="*/ 564543 h 2377440"/>
              <a:gd name="connsiteX15" fmla="*/ 3236181 w 11052313"/>
              <a:gd name="connsiteY15" fmla="*/ 580446 h 2377440"/>
              <a:gd name="connsiteX16" fmla="*/ 3260034 w 11052313"/>
              <a:gd name="connsiteY16" fmla="*/ 588397 h 2377440"/>
              <a:gd name="connsiteX17" fmla="*/ 3275937 w 11052313"/>
              <a:gd name="connsiteY17" fmla="*/ 612251 h 2377440"/>
              <a:gd name="connsiteX18" fmla="*/ 3299791 w 11052313"/>
              <a:gd name="connsiteY18" fmla="*/ 620202 h 2377440"/>
              <a:gd name="connsiteX19" fmla="*/ 3371353 w 11052313"/>
              <a:gd name="connsiteY19" fmla="*/ 628153 h 2377440"/>
              <a:gd name="connsiteX20" fmla="*/ 3514476 w 11052313"/>
              <a:gd name="connsiteY20" fmla="*/ 636105 h 2377440"/>
              <a:gd name="connsiteX21" fmla="*/ 3546281 w 11052313"/>
              <a:gd name="connsiteY21" fmla="*/ 644056 h 2377440"/>
              <a:gd name="connsiteX22" fmla="*/ 3609892 w 11052313"/>
              <a:gd name="connsiteY22" fmla="*/ 667910 h 2377440"/>
              <a:gd name="connsiteX23" fmla="*/ 3633746 w 11052313"/>
              <a:gd name="connsiteY23" fmla="*/ 683813 h 2377440"/>
              <a:gd name="connsiteX24" fmla="*/ 3665551 w 11052313"/>
              <a:gd name="connsiteY24" fmla="*/ 691764 h 2377440"/>
              <a:gd name="connsiteX25" fmla="*/ 3689405 w 11052313"/>
              <a:gd name="connsiteY25" fmla="*/ 699715 h 2377440"/>
              <a:gd name="connsiteX26" fmla="*/ 3721210 w 11052313"/>
              <a:gd name="connsiteY26" fmla="*/ 707667 h 2377440"/>
              <a:gd name="connsiteX27" fmla="*/ 3753015 w 11052313"/>
              <a:gd name="connsiteY27" fmla="*/ 723569 h 2377440"/>
              <a:gd name="connsiteX28" fmla="*/ 3776869 w 11052313"/>
              <a:gd name="connsiteY28" fmla="*/ 731520 h 2377440"/>
              <a:gd name="connsiteX29" fmla="*/ 3808674 w 11052313"/>
              <a:gd name="connsiteY29" fmla="*/ 747423 h 2377440"/>
              <a:gd name="connsiteX30" fmla="*/ 3840480 w 11052313"/>
              <a:gd name="connsiteY30" fmla="*/ 755374 h 2377440"/>
              <a:gd name="connsiteX31" fmla="*/ 3880236 w 11052313"/>
              <a:gd name="connsiteY31" fmla="*/ 771277 h 2377440"/>
              <a:gd name="connsiteX32" fmla="*/ 3967701 w 11052313"/>
              <a:gd name="connsiteY32" fmla="*/ 803082 h 2377440"/>
              <a:gd name="connsiteX33" fmla="*/ 4047214 w 11052313"/>
              <a:gd name="connsiteY33" fmla="*/ 858741 h 2377440"/>
              <a:gd name="connsiteX34" fmla="*/ 4118775 w 11052313"/>
              <a:gd name="connsiteY34" fmla="*/ 882595 h 2377440"/>
              <a:gd name="connsiteX35" fmla="*/ 4142629 w 11052313"/>
              <a:gd name="connsiteY35" fmla="*/ 906449 h 2377440"/>
              <a:gd name="connsiteX36" fmla="*/ 4166483 w 11052313"/>
              <a:gd name="connsiteY36" fmla="*/ 914400 h 2377440"/>
              <a:gd name="connsiteX37" fmla="*/ 4206240 w 11052313"/>
              <a:gd name="connsiteY37" fmla="*/ 938254 h 2377440"/>
              <a:gd name="connsiteX38" fmla="*/ 4261899 w 11052313"/>
              <a:gd name="connsiteY38" fmla="*/ 993913 h 2377440"/>
              <a:gd name="connsiteX39" fmla="*/ 4277801 w 11052313"/>
              <a:gd name="connsiteY39" fmla="*/ 1017767 h 2377440"/>
              <a:gd name="connsiteX40" fmla="*/ 4309607 w 11052313"/>
              <a:gd name="connsiteY40" fmla="*/ 1041621 h 2377440"/>
              <a:gd name="connsiteX41" fmla="*/ 4325509 w 11052313"/>
              <a:gd name="connsiteY41" fmla="*/ 1065475 h 2377440"/>
              <a:gd name="connsiteX42" fmla="*/ 4373217 w 11052313"/>
              <a:gd name="connsiteY42" fmla="*/ 1097280 h 2377440"/>
              <a:gd name="connsiteX43" fmla="*/ 4389120 w 11052313"/>
              <a:gd name="connsiteY43" fmla="*/ 1121134 h 2377440"/>
              <a:gd name="connsiteX44" fmla="*/ 4420925 w 11052313"/>
              <a:gd name="connsiteY44" fmla="*/ 1137037 h 2377440"/>
              <a:gd name="connsiteX45" fmla="*/ 4444779 w 11052313"/>
              <a:gd name="connsiteY45" fmla="*/ 1152940 h 2377440"/>
              <a:gd name="connsiteX46" fmla="*/ 4468633 w 11052313"/>
              <a:gd name="connsiteY46" fmla="*/ 1160891 h 2377440"/>
              <a:gd name="connsiteX47" fmla="*/ 4492487 w 11052313"/>
              <a:gd name="connsiteY47" fmla="*/ 1176793 h 2377440"/>
              <a:gd name="connsiteX48" fmla="*/ 4524292 w 11052313"/>
              <a:gd name="connsiteY48" fmla="*/ 1184745 h 2377440"/>
              <a:gd name="connsiteX49" fmla="*/ 4548146 w 11052313"/>
              <a:gd name="connsiteY49" fmla="*/ 1192696 h 2377440"/>
              <a:gd name="connsiteX50" fmla="*/ 4579951 w 11052313"/>
              <a:gd name="connsiteY50" fmla="*/ 1200647 h 2377440"/>
              <a:gd name="connsiteX51" fmla="*/ 4635610 w 11052313"/>
              <a:gd name="connsiteY51" fmla="*/ 1216550 h 2377440"/>
              <a:gd name="connsiteX52" fmla="*/ 4731026 w 11052313"/>
              <a:gd name="connsiteY52" fmla="*/ 1224501 h 2377440"/>
              <a:gd name="connsiteX53" fmla="*/ 4794636 w 11052313"/>
              <a:gd name="connsiteY53" fmla="*/ 1240404 h 2377440"/>
              <a:gd name="connsiteX54" fmla="*/ 4826441 w 11052313"/>
              <a:gd name="connsiteY54" fmla="*/ 1248355 h 2377440"/>
              <a:gd name="connsiteX55" fmla="*/ 4866198 w 11052313"/>
              <a:gd name="connsiteY55" fmla="*/ 1256307 h 2377440"/>
              <a:gd name="connsiteX56" fmla="*/ 4898003 w 11052313"/>
              <a:gd name="connsiteY56" fmla="*/ 1264258 h 2377440"/>
              <a:gd name="connsiteX57" fmla="*/ 4921857 w 11052313"/>
              <a:gd name="connsiteY57" fmla="*/ 1272209 h 2377440"/>
              <a:gd name="connsiteX58" fmla="*/ 4977516 w 11052313"/>
              <a:gd name="connsiteY58" fmla="*/ 1280160 h 2377440"/>
              <a:gd name="connsiteX59" fmla="*/ 5017273 w 11052313"/>
              <a:gd name="connsiteY59" fmla="*/ 1296063 h 2377440"/>
              <a:gd name="connsiteX60" fmla="*/ 5096786 w 11052313"/>
              <a:gd name="connsiteY60" fmla="*/ 1304014 h 2377440"/>
              <a:gd name="connsiteX61" fmla="*/ 5152445 w 11052313"/>
              <a:gd name="connsiteY61" fmla="*/ 1319917 h 2377440"/>
              <a:gd name="connsiteX62" fmla="*/ 5176299 w 11052313"/>
              <a:gd name="connsiteY62" fmla="*/ 1335820 h 2377440"/>
              <a:gd name="connsiteX63" fmla="*/ 5192201 w 11052313"/>
              <a:gd name="connsiteY63" fmla="*/ 1359673 h 2377440"/>
              <a:gd name="connsiteX64" fmla="*/ 5239909 w 11052313"/>
              <a:gd name="connsiteY64" fmla="*/ 1391479 h 2377440"/>
              <a:gd name="connsiteX65" fmla="*/ 5271714 w 11052313"/>
              <a:gd name="connsiteY65" fmla="*/ 1423284 h 2377440"/>
              <a:gd name="connsiteX66" fmla="*/ 5311471 w 11052313"/>
              <a:gd name="connsiteY66" fmla="*/ 1455089 h 2377440"/>
              <a:gd name="connsiteX67" fmla="*/ 5383033 w 11052313"/>
              <a:gd name="connsiteY67" fmla="*/ 1510748 h 2377440"/>
              <a:gd name="connsiteX68" fmla="*/ 5446643 w 11052313"/>
              <a:gd name="connsiteY68" fmla="*/ 1550505 h 2377440"/>
              <a:gd name="connsiteX69" fmla="*/ 5494351 w 11052313"/>
              <a:gd name="connsiteY69" fmla="*/ 1566407 h 2377440"/>
              <a:gd name="connsiteX70" fmla="*/ 5534108 w 11052313"/>
              <a:gd name="connsiteY70" fmla="*/ 1590261 h 2377440"/>
              <a:gd name="connsiteX71" fmla="*/ 5565913 w 11052313"/>
              <a:gd name="connsiteY71" fmla="*/ 1598213 h 2377440"/>
              <a:gd name="connsiteX72" fmla="*/ 5716988 w 11052313"/>
              <a:gd name="connsiteY72" fmla="*/ 1622067 h 2377440"/>
              <a:gd name="connsiteX73" fmla="*/ 5876014 w 11052313"/>
              <a:gd name="connsiteY73" fmla="*/ 1637969 h 2377440"/>
              <a:gd name="connsiteX74" fmla="*/ 5947575 w 11052313"/>
              <a:gd name="connsiteY74" fmla="*/ 1645920 h 2377440"/>
              <a:gd name="connsiteX75" fmla="*/ 6305384 w 11052313"/>
              <a:gd name="connsiteY75" fmla="*/ 1637969 h 2377440"/>
              <a:gd name="connsiteX76" fmla="*/ 6567777 w 11052313"/>
              <a:gd name="connsiteY76" fmla="*/ 1693628 h 2377440"/>
              <a:gd name="connsiteX77" fmla="*/ 6838121 w 11052313"/>
              <a:gd name="connsiteY77" fmla="*/ 1653872 h 2377440"/>
              <a:gd name="connsiteX78" fmla="*/ 6893781 w 11052313"/>
              <a:gd name="connsiteY78" fmla="*/ 1757238 h 2377440"/>
              <a:gd name="connsiteX79" fmla="*/ 7283394 w 11052313"/>
              <a:gd name="connsiteY79" fmla="*/ 1892411 h 2377440"/>
              <a:gd name="connsiteX80" fmla="*/ 7824083 w 11052313"/>
              <a:gd name="connsiteY80" fmla="*/ 1940119 h 2377440"/>
              <a:gd name="connsiteX81" fmla="*/ 8118282 w 11052313"/>
              <a:gd name="connsiteY81" fmla="*/ 1908313 h 2377440"/>
              <a:gd name="connsiteX82" fmla="*/ 8285259 w 11052313"/>
              <a:gd name="connsiteY82" fmla="*/ 1900362 h 2377440"/>
              <a:gd name="connsiteX83" fmla="*/ 8539701 w 11052313"/>
              <a:gd name="connsiteY83" fmla="*/ 1717482 h 2377440"/>
              <a:gd name="connsiteX84" fmla="*/ 8587408 w 11052313"/>
              <a:gd name="connsiteY84" fmla="*/ 1733385 h 2377440"/>
              <a:gd name="connsiteX85" fmla="*/ 8643068 w 11052313"/>
              <a:gd name="connsiteY85" fmla="*/ 1749287 h 2377440"/>
              <a:gd name="connsiteX86" fmla="*/ 8762337 w 11052313"/>
              <a:gd name="connsiteY86" fmla="*/ 1773141 h 2377440"/>
              <a:gd name="connsiteX87" fmla="*/ 8794142 w 11052313"/>
              <a:gd name="connsiteY87" fmla="*/ 1789044 h 2377440"/>
              <a:gd name="connsiteX88" fmla="*/ 8992925 w 11052313"/>
              <a:gd name="connsiteY88" fmla="*/ 1820849 h 2377440"/>
              <a:gd name="connsiteX89" fmla="*/ 9112194 w 11052313"/>
              <a:gd name="connsiteY89" fmla="*/ 1852654 h 2377440"/>
              <a:gd name="connsiteX90" fmla="*/ 9159902 w 11052313"/>
              <a:gd name="connsiteY90" fmla="*/ 1876508 h 2377440"/>
              <a:gd name="connsiteX91" fmla="*/ 9342782 w 11052313"/>
              <a:gd name="connsiteY91" fmla="*/ 1884460 h 2377440"/>
              <a:gd name="connsiteX92" fmla="*/ 9430247 w 11052313"/>
              <a:gd name="connsiteY92" fmla="*/ 1908313 h 2377440"/>
              <a:gd name="connsiteX93" fmla="*/ 9462052 w 11052313"/>
              <a:gd name="connsiteY93" fmla="*/ 1924216 h 2377440"/>
              <a:gd name="connsiteX94" fmla="*/ 9493857 w 11052313"/>
              <a:gd name="connsiteY94" fmla="*/ 1932167 h 2377440"/>
              <a:gd name="connsiteX95" fmla="*/ 9525662 w 11052313"/>
              <a:gd name="connsiteY95" fmla="*/ 1956021 h 2377440"/>
              <a:gd name="connsiteX96" fmla="*/ 9549516 w 11052313"/>
              <a:gd name="connsiteY96" fmla="*/ 1963973 h 2377440"/>
              <a:gd name="connsiteX97" fmla="*/ 9581321 w 11052313"/>
              <a:gd name="connsiteY97" fmla="*/ 1979875 h 2377440"/>
              <a:gd name="connsiteX98" fmla="*/ 9636981 w 11052313"/>
              <a:gd name="connsiteY98" fmla="*/ 2011680 h 2377440"/>
              <a:gd name="connsiteX99" fmla="*/ 9660834 w 11052313"/>
              <a:gd name="connsiteY99" fmla="*/ 2035534 h 2377440"/>
              <a:gd name="connsiteX100" fmla="*/ 9716494 w 11052313"/>
              <a:gd name="connsiteY100" fmla="*/ 2051437 h 2377440"/>
              <a:gd name="connsiteX101" fmla="*/ 9740348 w 11052313"/>
              <a:gd name="connsiteY101" fmla="*/ 2059388 h 2377440"/>
              <a:gd name="connsiteX102" fmla="*/ 9851666 w 11052313"/>
              <a:gd name="connsiteY102" fmla="*/ 2083242 h 2377440"/>
              <a:gd name="connsiteX103" fmla="*/ 9899374 w 11052313"/>
              <a:gd name="connsiteY103" fmla="*/ 2115047 h 2377440"/>
              <a:gd name="connsiteX104" fmla="*/ 9923228 w 11052313"/>
              <a:gd name="connsiteY104" fmla="*/ 2122999 h 2377440"/>
              <a:gd name="connsiteX105" fmla="*/ 9978887 w 11052313"/>
              <a:gd name="connsiteY105" fmla="*/ 2138901 h 2377440"/>
              <a:gd name="connsiteX106" fmla="*/ 10042497 w 11052313"/>
              <a:gd name="connsiteY106" fmla="*/ 2162755 h 2377440"/>
              <a:gd name="connsiteX107" fmla="*/ 10106108 w 11052313"/>
              <a:gd name="connsiteY107" fmla="*/ 2178658 h 2377440"/>
              <a:gd name="connsiteX108" fmla="*/ 10129961 w 11052313"/>
              <a:gd name="connsiteY108" fmla="*/ 2186609 h 2377440"/>
              <a:gd name="connsiteX109" fmla="*/ 10169718 w 11052313"/>
              <a:gd name="connsiteY109" fmla="*/ 2194560 h 2377440"/>
              <a:gd name="connsiteX110" fmla="*/ 10249231 w 11052313"/>
              <a:gd name="connsiteY110" fmla="*/ 2218414 h 2377440"/>
              <a:gd name="connsiteX111" fmla="*/ 10328744 w 11052313"/>
              <a:gd name="connsiteY111" fmla="*/ 2226366 h 2377440"/>
              <a:gd name="connsiteX112" fmla="*/ 10368501 w 11052313"/>
              <a:gd name="connsiteY112" fmla="*/ 2234317 h 2377440"/>
              <a:gd name="connsiteX113" fmla="*/ 10424160 w 11052313"/>
              <a:gd name="connsiteY113" fmla="*/ 2242268 h 2377440"/>
              <a:gd name="connsiteX114" fmla="*/ 10758114 w 11052313"/>
              <a:gd name="connsiteY114" fmla="*/ 2234317 h 2377440"/>
              <a:gd name="connsiteX115" fmla="*/ 10861481 w 11052313"/>
              <a:gd name="connsiteY115" fmla="*/ 2258171 h 2377440"/>
              <a:gd name="connsiteX116" fmla="*/ 10885335 w 11052313"/>
              <a:gd name="connsiteY116" fmla="*/ 2274073 h 2377440"/>
              <a:gd name="connsiteX117" fmla="*/ 10933043 w 11052313"/>
              <a:gd name="connsiteY117" fmla="*/ 2289976 h 2377440"/>
              <a:gd name="connsiteX118" fmla="*/ 11036410 w 11052313"/>
              <a:gd name="connsiteY118" fmla="*/ 2250220 h 2377440"/>
              <a:gd name="connsiteX119" fmla="*/ 11036410 w 11052313"/>
              <a:gd name="connsiteY119" fmla="*/ 2242268 h 2377440"/>
              <a:gd name="connsiteX120" fmla="*/ 11052313 w 11052313"/>
              <a:gd name="connsiteY120" fmla="*/ 2369489 h 2377440"/>
              <a:gd name="connsiteX121" fmla="*/ 0 w 11052313"/>
              <a:gd name="connsiteY121" fmla="*/ 2377440 h 2377440"/>
              <a:gd name="connsiteX122" fmla="*/ 7951 w 11052313"/>
              <a:gd name="connsiteY122" fmla="*/ 0 h 2377440"/>
              <a:gd name="connsiteX123" fmla="*/ 2735248 w 11052313"/>
              <a:gd name="connsiteY123" fmla="*/ 15903 h 2377440"/>
              <a:gd name="connsiteX0" fmla="*/ 2735248 w 11052313"/>
              <a:gd name="connsiteY0" fmla="*/ 15903 h 2377440"/>
              <a:gd name="connsiteX1" fmla="*/ 2743200 w 11052313"/>
              <a:gd name="connsiteY1" fmla="*/ 47708 h 2377440"/>
              <a:gd name="connsiteX2" fmla="*/ 2806810 w 11052313"/>
              <a:gd name="connsiteY2" fmla="*/ 103367 h 2377440"/>
              <a:gd name="connsiteX3" fmla="*/ 2814761 w 11052313"/>
              <a:gd name="connsiteY3" fmla="*/ 135173 h 2377440"/>
              <a:gd name="connsiteX4" fmla="*/ 2862469 w 11052313"/>
              <a:gd name="connsiteY4" fmla="*/ 182880 h 2377440"/>
              <a:gd name="connsiteX5" fmla="*/ 2902226 w 11052313"/>
              <a:gd name="connsiteY5" fmla="*/ 230588 h 2377440"/>
              <a:gd name="connsiteX6" fmla="*/ 2926080 w 11052313"/>
              <a:gd name="connsiteY6" fmla="*/ 246491 h 2377440"/>
              <a:gd name="connsiteX7" fmla="*/ 2965836 w 11052313"/>
              <a:gd name="connsiteY7" fmla="*/ 294199 h 2377440"/>
              <a:gd name="connsiteX8" fmla="*/ 3021495 w 11052313"/>
              <a:gd name="connsiteY8" fmla="*/ 357809 h 2377440"/>
              <a:gd name="connsiteX9" fmla="*/ 3037398 w 11052313"/>
              <a:gd name="connsiteY9" fmla="*/ 381663 h 2377440"/>
              <a:gd name="connsiteX10" fmla="*/ 3061252 w 11052313"/>
              <a:gd name="connsiteY10" fmla="*/ 397566 h 2377440"/>
              <a:gd name="connsiteX11" fmla="*/ 3069203 w 11052313"/>
              <a:gd name="connsiteY11" fmla="*/ 421420 h 2377440"/>
              <a:gd name="connsiteX12" fmla="*/ 3116911 w 11052313"/>
              <a:gd name="connsiteY12" fmla="*/ 461176 h 2377440"/>
              <a:gd name="connsiteX13" fmla="*/ 3156668 w 11052313"/>
              <a:gd name="connsiteY13" fmla="*/ 516835 h 2377440"/>
              <a:gd name="connsiteX14" fmla="*/ 3212327 w 11052313"/>
              <a:gd name="connsiteY14" fmla="*/ 564543 h 2377440"/>
              <a:gd name="connsiteX15" fmla="*/ 3236181 w 11052313"/>
              <a:gd name="connsiteY15" fmla="*/ 580446 h 2377440"/>
              <a:gd name="connsiteX16" fmla="*/ 3260034 w 11052313"/>
              <a:gd name="connsiteY16" fmla="*/ 588397 h 2377440"/>
              <a:gd name="connsiteX17" fmla="*/ 3275937 w 11052313"/>
              <a:gd name="connsiteY17" fmla="*/ 612251 h 2377440"/>
              <a:gd name="connsiteX18" fmla="*/ 3299791 w 11052313"/>
              <a:gd name="connsiteY18" fmla="*/ 620202 h 2377440"/>
              <a:gd name="connsiteX19" fmla="*/ 3371353 w 11052313"/>
              <a:gd name="connsiteY19" fmla="*/ 628153 h 2377440"/>
              <a:gd name="connsiteX20" fmla="*/ 3514476 w 11052313"/>
              <a:gd name="connsiteY20" fmla="*/ 636105 h 2377440"/>
              <a:gd name="connsiteX21" fmla="*/ 3546281 w 11052313"/>
              <a:gd name="connsiteY21" fmla="*/ 644056 h 2377440"/>
              <a:gd name="connsiteX22" fmla="*/ 3609892 w 11052313"/>
              <a:gd name="connsiteY22" fmla="*/ 667910 h 2377440"/>
              <a:gd name="connsiteX23" fmla="*/ 3633746 w 11052313"/>
              <a:gd name="connsiteY23" fmla="*/ 683813 h 2377440"/>
              <a:gd name="connsiteX24" fmla="*/ 3665551 w 11052313"/>
              <a:gd name="connsiteY24" fmla="*/ 691764 h 2377440"/>
              <a:gd name="connsiteX25" fmla="*/ 3689405 w 11052313"/>
              <a:gd name="connsiteY25" fmla="*/ 699715 h 2377440"/>
              <a:gd name="connsiteX26" fmla="*/ 3721210 w 11052313"/>
              <a:gd name="connsiteY26" fmla="*/ 707667 h 2377440"/>
              <a:gd name="connsiteX27" fmla="*/ 3753015 w 11052313"/>
              <a:gd name="connsiteY27" fmla="*/ 723569 h 2377440"/>
              <a:gd name="connsiteX28" fmla="*/ 3776869 w 11052313"/>
              <a:gd name="connsiteY28" fmla="*/ 731520 h 2377440"/>
              <a:gd name="connsiteX29" fmla="*/ 3808674 w 11052313"/>
              <a:gd name="connsiteY29" fmla="*/ 747423 h 2377440"/>
              <a:gd name="connsiteX30" fmla="*/ 3840480 w 11052313"/>
              <a:gd name="connsiteY30" fmla="*/ 755374 h 2377440"/>
              <a:gd name="connsiteX31" fmla="*/ 3880236 w 11052313"/>
              <a:gd name="connsiteY31" fmla="*/ 771277 h 2377440"/>
              <a:gd name="connsiteX32" fmla="*/ 3967701 w 11052313"/>
              <a:gd name="connsiteY32" fmla="*/ 803082 h 2377440"/>
              <a:gd name="connsiteX33" fmla="*/ 4047214 w 11052313"/>
              <a:gd name="connsiteY33" fmla="*/ 858741 h 2377440"/>
              <a:gd name="connsiteX34" fmla="*/ 4118775 w 11052313"/>
              <a:gd name="connsiteY34" fmla="*/ 882595 h 2377440"/>
              <a:gd name="connsiteX35" fmla="*/ 4142629 w 11052313"/>
              <a:gd name="connsiteY35" fmla="*/ 906449 h 2377440"/>
              <a:gd name="connsiteX36" fmla="*/ 4166483 w 11052313"/>
              <a:gd name="connsiteY36" fmla="*/ 914400 h 2377440"/>
              <a:gd name="connsiteX37" fmla="*/ 4206240 w 11052313"/>
              <a:gd name="connsiteY37" fmla="*/ 938254 h 2377440"/>
              <a:gd name="connsiteX38" fmla="*/ 4261899 w 11052313"/>
              <a:gd name="connsiteY38" fmla="*/ 993913 h 2377440"/>
              <a:gd name="connsiteX39" fmla="*/ 4277801 w 11052313"/>
              <a:gd name="connsiteY39" fmla="*/ 1017767 h 2377440"/>
              <a:gd name="connsiteX40" fmla="*/ 4309607 w 11052313"/>
              <a:gd name="connsiteY40" fmla="*/ 1041621 h 2377440"/>
              <a:gd name="connsiteX41" fmla="*/ 4325509 w 11052313"/>
              <a:gd name="connsiteY41" fmla="*/ 1065475 h 2377440"/>
              <a:gd name="connsiteX42" fmla="*/ 4373217 w 11052313"/>
              <a:gd name="connsiteY42" fmla="*/ 1097280 h 2377440"/>
              <a:gd name="connsiteX43" fmla="*/ 4389120 w 11052313"/>
              <a:gd name="connsiteY43" fmla="*/ 1121134 h 2377440"/>
              <a:gd name="connsiteX44" fmla="*/ 4420925 w 11052313"/>
              <a:gd name="connsiteY44" fmla="*/ 1137037 h 2377440"/>
              <a:gd name="connsiteX45" fmla="*/ 4444779 w 11052313"/>
              <a:gd name="connsiteY45" fmla="*/ 1152940 h 2377440"/>
              <a:gd name="connsiteX46" fmla="*/ 4468633 w 11052313"/>
              <a:gd name="connsiteY46" fmla="*/ 1160891 h 2377440"/>
              <a:gd name="connsiteX47" fmla="*/ 4492487 w 11052313"/>
              <a:gd name="connsiteY47" fmla="*/ 1176793 h 2377440"/>
              <a:gd name="connsiteX48" fmla="*/ 4524292 w 11052313"/>
              <a:gd name="connsiteY48" fmla="*/ 1184745 h 2377440"/>
              <a:gd name="connsiteX49" fmla="*/ 4548146 w 11052313"/>
              <a:gd name="connsiteY49" fmla="*/ 1192696 h 2377440"/>
              <a:gd name="connsiteX50" fmla="*/ 4579951 w 11052313"/>
              <a:gd name="connsiteY50" fmla="*/ 1200647 h 2377440"/>
              <a:gd name="connsiteX51" fmla="*/ 4635610 w 11052313"/>
              <a:gd name="connsiteY51" fmla="*/ 1216550 h 2377440"/>
              <a:gd name="connsiteX52" fmla="*/ 4731026 w 11052313"/>
              <a:gd name="connsiteY52" fmla="*/ 1224501 h 2377440"/>
              <a:gd name="connsiteX53" fmla="*/ 4794636 w 11052313"/>
              <a:gd name="connsiteY53" fmla="*/ 1240404 h 2377440"/>
              <a:gd name="connsiteX54" fmla="*/ 4826441 w 11052313"/>
              <a:gd name="connsiteY54" fmla="*/ 1248355 h 2377440"/>
              <a:gd name="connsiteX55" fmla="*/ 4866198 w 11052313"/>
              <a:gd name="connsiteY55" fmla="*/ 1256307 h 2377440"/>
              <a:gd name="connsiteX56" fmla="*/ 4898003 w 11052313"/>
              <a:gd name="connsiteY56" fmla="*/ 1264258 h 2377440"/>
              <a:gd name="connsiteX57" fmla="*/ 4921857 w 11052313"/>
              <a:gd name="connsiteY57" fmla="*/ 1272209 h 2377440"/>
              <a:gd name="connsiteX58" fmla="*/ 4977516 w 11052313"/>
              <a:gd name="connsiteY58" fmla="*/ 1280160 h 2377440"/>
              <a:gd name="connsiteX59" fmla="*/ 5017273 w 11052313"/>
              <a:gd name="connsiteY59" fmla="*/ 1296063 h 2377440"/>
              <a:gd name="connsiteX60" fmla="*/ 5096786 w 11052313"/>
              <a:gd name="connsiteY60" fmla="*/ 1304014 h 2377440"/>
              <a:gd name="connsiteX61" fmla="*/ 5152445 w 11052313"/>
              <a:gd name="connsiteY61" fmla="*/ 1319917 h 2377440"/>
              <a:gd name="connsiteX62" fmla="*/ 5176299 w 11052313"/>
              <a:gd name="connsiteY62" fmla="*/ 1335820 h 2377440"/>
              <a:gd name="connsiteX63" fmla="*/ 5192201 w 11052313"/>
              <a:gd name="connsiteY63" fmla="*/ 1359673 h 2377440"/>
              <a:gd name="connsiteX64" fmla="*/ 5239909 w 11052313"/>
              <a:gd name="connsiteY64" fmla="*/ 1391479 h 2377440"/>
              <a:gd name="connsiteX65" fmla="*/ 5271714 w 11052313"/>
              <a:gd name="connsiteY65" fmla="*/ 1423284 h 2377440"/>
              <a:gd name="connsiteX66" fmla="*/ 5311471 w 11052313"/>
              <a:gd name="connsiteY66" fmla="*/ 1455089 h 2377440"/>
              <a:gd name="connsiteX67" fmla="*/ 5383033 w 11052313"/>
              <a:gd name="connsiteY67" fmla="*/ 1510748 h 2377440"/>
              <a:gd name="connsiteX68" fmla="*/ 5446643 w 11052313"/>
              <a:gd name="connsiteY68" fmla="*/ 1550505 h 2377440"/>
              <a:gd name="connsiteX69" fmla="*/ 5494351 w 11052313"/>
              <a:gd name="connsiteY69" fmla="*/ 1566407 h 2377440"/>
              <a:gd name="connsiteX70" fmla="*/ 5534108 w 11052313"/>
              <a:gd name="connsiteY70" fmla="*/ 1590261 h 2377440"/>
              <a:gd name="connsiteX71" fmla="*/ 5565913 w 11052313"/>
              <a:gd name="connsiteY71" fmla="*/ 1598213 h 2377440"/>
              <a:gd name="connsiteX72" fmla="*/ 5716988 w 11052313"/>
              <a:gd name="connsiteY72" fmla="*/ 1622067 h 2377440"/>
              <a:gd name="connsiteX73" fmla="*/ 5876014 w 11052313"/>
              <a:gd name="connsiteY73" fmla="*/ 1637969 h 2377440"/>
              <a:gd name="connsiteX74" fmla="*/ 5947575 w 11052313"/>
              <a:gd name="connsiteY74" fmla="*/ 1645920 h 2377440"/>
              <a:gd name="connsiteX75" fmla="*/ 6305384 w 11052313"/>
              <a:gd name="connsiteY75" fmla="*/ 1637969 h 2377440"/>
              <a:gd name="connsiteX76" fmla="*/ 6567777 w 11052313"/>
              <a:gd name="connsiteY76" fmla="*/ 1693628 h 2377440"/>
              <a:gd name="connsiteX77" fmla="*/ 6838121 w 11052313"/>
              <a:gd name="connsiteY77" fmla="*/ 1653872 h 2377440"/>
              <a:gd name="connsiteX78" fmla="*/ 6893781 w 11052313"/>
              <a:gd name="connsiteY78" fmla="*/ 1757238 h 2377440"/>
              <a:gd name="connsiteX79" fmla="*/ 7283394 w 11052313"/>
              <a:gd name="connsiteY79" fmla="*/ 1892411 h 2377440"/>
              <a:gd name="connsiteX80" fmla="*/ 7824083 w 11052313"/>
              <a:gd name="connsiteY80" fmla="*/ 1940119 h 2377440"/>
              <a:gd name="connsiteX81" fmla="*/ 8118282 w 11052313"/>
              <a:gd name="connsiteY81" fmla="*/ 1908313 h 2377440"/>
              <a:gd name="connsiteX82" fmla="*/ 8285259 w 11052313"/>
              <a:gd name="connsiteY82" fmla="*/ 1900362 h 2377440"/>
              <a:gd name="connsiteX83" fmla="*/ 8539701 w 11052313"/>
              <a:gd name="connsiteY83" fmla="*/ 1717482 h 2377440"/>
              <a:gd name="connsiteX84" fmla="*/ 8587408 w 11052313"/>
              <a:gd name="connsiteY84" fmla="*/ 1733385 h 2377440"/>
              <a:gd name="connsiteX85" fmla="*/ 8643068 w 11052313"/>
              <a:gd name="connsiteY85" fmla="*/ 1749287 h 2377440"/>
              <a:gd name="connsiteX86" fmla="*/ 8762337 w 11052313"/>
              <a:gd name="connsiteY86" fmla="*/ 1773141 h 2377440"/>
              <a:gd name="connsiteX87" fmla="*/ 8992925 w 11052313"/>
              <a:gd name="connsiteY87" fmla="*/ 1820849 h 2377440"/>
              <a:gd name="connsiteX88" fmla="*/ 9112194 w 11052313"/>
              <a:gd name="connsiteY88" fmla="*/ 1852654 h 2377440"/>
              <a:gd name="connsiteX89" fmla="*/ 9159902 w 11052313"/>
              <a:gd name="connsiteY89" fmla="*/ 1876508 h 2377440"/>
              <a:gd name="connsiteX90" fmla="*/ 9342782 w 11052313"/>
              <a:gd name="connsiteY90" fmla="*/ 1884460 h 2377440"/>
              <a:gd name="connsiteX91" fmla="*/ 9430247 w 11052313"/>
              <a:gd name="connsiteY91" fmla="*/ 1908313 h 2377440"/>
              <a:gd name="connsiteX92" fmla="*/ 9462052 w 11052313"/>
              <a:gd name="connsiteY92" fmla="*/ 1924216 h 2377440"/>
              <a:gd name="connsiteX93" fmla="*/ 9493857 w 11052313"/>
              <a:gd name="connsiteY93" fmla="*/ 1932167 h 2377440"/>
              <a:gd name="connsiteX94" fmla="*/ 9525662 w 11052313"/>
              <a:gd name="connsiteY94" fmla="*/ 1956021 h 2377440"/>
              <a:gd name="connsiteX95" fmla="*/ 9549516 w 11052313"/>
              <a:gd name="connsiteY95" fmla="*/ 1963973 h 2377440"/>
              <a:gd name="connsiteX96" fmla="*/ 9581321 w 11052313"/>
              <a:gd name="connsiteY96" fmla="*/ 1979875 h 2377440"/>
              <a:gd name="connsiteX97" fmla="*/ 9636981 w 11052313"/>
              <a:gd name="connsiteY97" fmla="*/ 2011680 h 2377440"/>
              <a:gd name="connsiteX98" fmla="*/ 9660834 w 11052313"/>
              <a:gd name="connsiteY98" fmla="*/ 2035534 h 2377440"/>
              <a:gd name="connsiteX99" fmla="*/ 9716494 w 11052313"/>
              <a:gd name="connsiteY99" fmla="*/ 2051437 h 2377440"/>
              <a:gd name="connsiteX100" fmla="*/ 9740348 w 11052313"/>
              <a:gd name="connsiteY100" fmla="*/ 2059388 h 2377440"/>
              <a:gd name="connsiteX101" fmla="*/ 9851666 w 11052313"/>
              <a:gd name="connsiteY101" fmla="*/ 2083242 h 2377440"/>
              <a:gd name="connsiteX102" fmla="*/ 9899374 w 11052313"/>
              <a:gd name="connsiteY102" fmla="*/ 2115047 h 2377440"/>
              <a:gd name="connsiteX103" fmla="*/ 9923228 w 11052313"/>
              <a:gd name="connsiteY103" fmla="*/ 2122999 h 2377440"/>
              <a:gd name="connsiteX104" fmla="*/ 9978887 w 11052313"/>
              <a:gd name="connsiteY104" fmla="*/ 2138901 h 2377440"/>
              <a:gd name="connsiteX105" fmla="*/ 10042497 w 11052313"/>
              <a:gd name="connsiteY105" fmla="*/ 2162755 h 2377440"/>
              <a:gd name="connsiteX106" fmla="*/ 10106108 w 11052313"/>
              <a:gd name="connsiteY106" fmla="*/ 2178658 h 2377440"/>
              <a:gd name="connsiteX107" fmla="*/ 10129961 w 11052313"/>
              <a:gd name="connsiteY107" fmla="*/ 2186609 h 2377440"/>
              <a:gd name="connsiteX108" fmla="*/ 10169718 w 11052313"/>
              <a:gd name="connsiteY108" fmla="*/ 2194560 h 2377440"/>
              <a:gd name="connsiteX109" fmla="*/ 10249231 w 11052313"/>
              <a:gd name="connsiteY109" fmla="*/ 2218414 h 2377440"/>
              <a:gd name="connsiteX110" fmla="*/ 10328744 w 11052313"/>
              <a:gd name="connsiteY110" fmla="*/ 2226366 h 2377440"/>
              <a:gd name="connsiteX111" fmla="*/ 10368501 w 11052313"/>
              <a:gd name="connsiteY111" fmla="*/ 2234317 h 2377440"/>
              <a:gd name="connsiteX112" fmla="*/ 10424160 w 11052313"/>
              <a:gd name="connsiteY112" fmla="*/ 2242268 h 2377440"/>
              <a:gd name="connsiteX113" fmla="*/ 10758114 w 11052313"/>
              <a:gd name="connsiteY113" fmla="*/ 2234317 h 2377440"/>
              <a:gd name="connsiteX114" fmla="*/ 10861481 w 11052313"/>
              <a:gd name="connsiteY114" fmla="*/ 2258171 h 2377440"/>
              <a:gd name="connsiteX115" fmla="*/ 10885335 w 11052313"/>
              <a:gd name="connsiteY115" fmla="*/ 2274073 h 2377440"/>
              <a:gd name="connsiteX116" fmla="*/ 10933043 w 11052313"/>
              <a:gd name="connsiteY116" fmla="*/ 2289976 h 2377440"/>
              <a:gd name="connsiteX117" fmla="*/ 11036410 w 11052313"/>
              <a:gd name="connsiteY117" fmla="*/ 2250220 h 2377440"/>
              <a:gd name="connsiteX118" fmla="*/ 11036410 w 11052313"/>
              <a:gd name="connsiteY118" fmla="*/ 2242268 h 2377440"/>
              <a:gd name="connsiteX119" fmla="*/ 11052313 w 11052313"/>
              <a:gd name="connsiteY119" fmla="*/ 2369489 h 2377440"/>
              <a:gd name="connsiteX120" fmla="*/ 0 w 11052313"/>
              <a:gd name="connsiteY120" fmla="*/ 2377440 h 2377440"/>
              <a:gd name="connsiteX121" fmla="*/ 7951 w 11052313"/>
              <a:gd name="connsiteY121" fmla="*/ 0 h 2377440"/>
              <a:gd name="connsiteX122" fmla="*/ 2735248 w 11052313"/>
              <a:gd name="connsiteY122" fmla="*/ 15903 h 2377440"/>
              <a:gd name="connsiteX0" fmla="*/ 2735248 w 11052313"/>
              <a:gd name="connsiteY0" fmla="*/ 15903 h 2377440"/>
              <a:gd name="connsiteX1" fmla="*/ 2743200 w 11052313"/>
              <a:gd name="connsiteY1" fmla="*/ 47708 h 2377440"/>
              <a:gd name="connsiteX2" fmla="*/ 2806810 w 11052313"/>
              <a:gd name="connsiteY2" fmla="*/ 103367 h 2377440"/>
              <a:gd name="connsiteX3" fmla="*/ 2814761 w 11052313"/>
              <a:gd name="connsiteY3" fmla="*/ 135173 h 2377440"/>
              <a:gd name="connsiteX4" fmla="*/ 2862469 w 11052313"/>
              <a:gd name="connsiteY4" fmla="*/ 182880 h 2377440"/>
              <a:gd name="connsiteX5" fmla="*/ 2902226 w 11052313"/>
              <a:gd name="connsiteY5" fmla="*/ 230588 h 2377440"/>
              <a:gd name="connsiteX6" fmla="*/ 2926080 w 11052313"/>
              <a:gd name="connsiteY6" fmla="*/ 246491 h 2377440"/>
              <a:gd name="connsiteX7" fmla="*/ 2965836 w 11052313"/>
              <a:gd name="connsiteY7" fmla="*/ 294199 h 2377440"/>
              <a:gd name="connsiteX8" fmla="*/ 3021495 w 11052313"/>
              <a:gd name="connsiteY8" fmla="*/ 357809 h 2377440"/>
              <a:gd name="connsiteX9" fmla="*/ 3037398 w 11052313"/>
              <a:gd name="connsiteY9" fmla="*/ 381663 h 2377440"/>
              <a:gd name="connsiteX10" fmla="*/ 3061252 w 11052313"/>
              <a:gd name="connsiteY10" fmla="*/ 397566 h 2377440"/>
              <a:gd name="connsiteX11" fmla="*/ 3069203 w 11052313"/>
              <a:gd name="connsiteY11" fmla="*/ 421420 h 2377440"/>
              <a:gd name="connsiteX12" fmla="*/ 3116911 w 11052313"/>
              <a:gd name="connsiteY12" fmla="*/ 461176 h 2377440"/>
              <a:gd name="connsiteX13" fmla="*/ 3156668 w 11052313"/>
              <a:gd name="connsiteY13" fmla="*/ 516835 h 2377440"/>
              <a:gd name="connsiteX14" fmla="*/ 3212327 w 11052313"/>
              <a:gd name="connsiteY14" fmla="*/ 564543 h 2377440"/>
              <a:gd name="connsiteX15" fmla="*/ 3236181 w 11052313"/>
              <a:gd name="connsiteY15" fmla="*/ 580446 h 2377440"/>
              <a:gd name="connsiteX16" fmla="*/ 3260034 w 11052313"/>
              <a:gd name="connsiteY16" fmla="*/ 588397 h 2377440"/>
              <a:gd name="connsiteX17" fmla="*/ 3275937 w 11052313"/>
              <a:gd name="connsiteY17" fmla="*/ 612251 h 2377440"/>
              <a:gd name="connsiteX18" fmla="*/ 3299791 w 11052313"/>
              <a:gd name="connsiteY18" fmla="*/ 620202 h 2377440"/>
              <a:gd name="connsiteX19" fmla="*/ 3371353 w 11052313"/>
              <a:gd name="connsiteY19" fmla="*/ 628153 h 2377440"/>
              <a:gd name="connsiteX20" fmla="*/ 3514476 w 11052313"/>
              <a:gd name="connsiteY20" fmla="*/ 636105 h 2377440"/>
              <a:gd name="connsiteX21" fmla="*/ 3546281 w 11052313"/>
              <a:gd name="connsiteY21" fmla="*/ 644056 h 2377440"/>
              <a:gd name="connsiteX22" fmla="*/ 3609892 w 11052313"/>
              <a:gd name="connsiteY22" fmla="*/ 667910 h 2377440"/>
              <a:gd name="connsiteX23" fmla="*/ 3633746 w 11052313"/>
              <a:gd name="connsiteY23" fmla="*/ 683813 h 2377440"/>
              <a:gd name="connsiteX24" fmla="*/ 3665551 w 11052313"/>
              <a:gd name="connsiteY24" fmla="*/ 691764 h 2377440"/>
              <a:gd name="connsiteX25" fmla="*/ 3689405 w 11052313"/>
              <a:gd name="connsiteY25" fmla="*/ 699715 h 2377440"/>
              <a:gd name="connsiteX26" fmla="*/ 3721210 w 11052313"/>
              <a:gd name="connsiteY26" fmla="*/ 707667 h 2377440"/>
              <a:gd name="connsiteX27" fmla="*/ 3753015 w 11052313"/>
              <a:gd name="connsiteY27" fmla="*/ 723569 h 2377440"/>
              <a:gd name="connsiteX28" fmla="*/ 3776869 w 11052313"/>
              <a:gd name="connsiteY28" fmla="*/ 731520 h 2377440"/>
              <a:gd name="connsiteX29" fmla="*/ 3808674 w 11052313"/>
              <a:gd name="connsiteY29" fmla="*/ 747423 h 2377440"/>
              <a:gd name="connsiteX30" fmla="*/ 3840480 w 11052313"/>
              <a:gd name="connsiteY30" fmla="*/ 755374 h 2377440"/>
              <a:gd name="connsiteX31" fmla="*/ 3880236 w 11052313"/>
              <a:gd name="connsiteY31" fmla="*/ 771277 h 2377440"/>
              <a:gd name="connsiteX32" fmla="*/ 3967701 w 11052313"/>
              <a:gd name="connsiteY32" fmla="*/ 803082 h 2377440"/>
              <a:gd name="connsiteX33" fmla="*/ 4047214 w 11052313"/>
              <a:gd name="connsiteY33" fmla="*/ 858741 h 2377440"/>
              <a:gd name="connsiteX34" fmla="*/ 4118775 w 11052313"/>
              <a:gd name="connsiteY34" fmla="*/ 882595 h 2377440"/>
              <a:gd name="connsiteX35" fmla="*/ 4142629 w 11052313"/>
              <a:gd name="connsiteY35" fmla="*/ 906449 h 2377440"/>
              <a:gd name="connsiteX36" fmla="*/ 4166483 w 11052313"/>
              <a:gd name="connsiteY36" fmla="*/ 914400 h 2377440"/>
              <a:gd name="connsiteX37" fmla="*/ 4206240 w 11052313"/>
              <a:gd name="connsiteY37" fmla="*/ 938254 h 2377440"/>
              <a:gd name="connsiteX38" fmla="*/ 4261899 w 11052313"/>
              <a:gd name="connsiteY38" fmla="*/ 993913 h 2377440"/>
              <a:gd name="connsiteX39" fmla="*/ 4277801 w 11052313"/>
              <a:gd name="connsiteY39" fmla="*/ 1017767 h 2377440"/>
              <a:gd name="connsiteX40" fmla="*/ 4309607 w 11052313"/>
              <a:gd name="connsiteY40" fmla="*/ 1041621 h 2377440"/>
              <a:gd name="connsiteX41" fmla="*/ 4325509 w 11052313"/>
              <a:gd name="connsiteY41" fmla="*/ 1065475 h 2377440"/>
              <a:gd name="connsiteX42" fmla="*/ 4373217 w 11052313"/>
              <a:gd name="connsiteY42" fmla="*/ 1097280 h 2377440"/>
              <a:gd name="connsiteX43" fmla="*/ 4389120 w 11052313"/>
              <a:gd name="connsiteY43" fmla="*/ 1121134 h 2377440"/>
              <a:gd name="connsiteX44" fmla="*/ 4420925 w 11052313"/>
              <a:gd name="connsiteY44" fmla="*/ 1137037 h 2377440"/>
              <a:gd name="connsiteX45" fmla="*/ 4444779 w 11052313"/>
              <a:gd name="connsiteY45" fmla="*/ 1152940 h 2377440"/>
              <a:gd name="connsiteX46" fmla="*/ 4468633 w 11052313"/>
              <a:gd name="connsiteY46" fmla="*/ 1160891 h 2377440"/>
              <a:gd name="connsiteX47" fmla="*/ 4492487 w 11052313"/>
              <a:gd name="connsiteY47" fmla="*/ 1176793 h 2377440"/>
              <a:gd name="connsiteX48" fmla="*/ 4524292 w 11052313"/>
              <a:gd name="connsiteY48" fmla="*/ 1184745 h 2377440"/>
              <a:gd name="connsiteX49" fmla="*/ 4548146 w 11052313"/>
              <a:gd name="connsiteY49" fmla="*/ 1192696 h 2377440"/>
              <a:gd name="connsiteX50" fmla="*/ 4579951 w 11052313"/>
              <a:gd name="connsiteY50" fmla="*/ 1200647 h 2377440"/>
              <a:gd name="connsiteX51" fmla="*/ 4635610 w 11052313"/>
              <a:gd name="connsiteY51" fmla="*/ 1216550 h 2377440"/>
              <a:gd name="connsiteX52" fmla="*/ 4731026 w 11052313"/>
              <a:gd name="connsiteY52" fmla="*/ 1224501 h 2377440"/>
              <a:gd name="connsiteX53" fmla="*/ 4794636 w 11052313"/>
              <a:gd name="connsiteY53" fmla="*/ 1240404 h 2377440"/>
              <a:gd name="connsiteX54" fmla="*/ 4826441 w 11052313"/>
              <a:gd name="connsiteY54" fmla="*/ 1248355 h 2377440"/>
              <a:gd name="connsiteX55" fmla="*/ 4866198 w 11052313"/>
              <a:gd name="connsiteY55" fmla="*/ 1256307 h 2377440"/>
              <a:gd name="connsiteX56" fmla="*/ 4898003 w 11052313"/>
              <a:gd name="connsiteY56" fmla="*/ 1264258 h 2377440"/>
              <a:gd name="connsiteX57" fmla="*/ 4921857 w 11052313"/>
              <a:gd name="connsiteY57" fmla="*/ 1272209 h 2377440"/>
              <a:gd name="connsiteX58" fmla="*/ 4977516 w 11052313"/>
              <a:gd name="connsiteY58" fmla="*/ 1280160 h 2377440"/>
              <a:gd name="connsiteX59" fmla="*/ 5017273 w 11052313"/>
              <a:gd name="connsiteY59" fmla="*/ 1296063 h 2377440"/>
              <a:gd name="connsiteX60" fmla="*/ 5096786 w 11052313"/>
              <a:gd name="connsiteY60" fmla="*/ 1304014 h 2377440"/>
              <a:gd name="connsiteX61" fmla="*/ 5152445 w 11052313"/>
              <a:gd name="connsiteY61" fmla="*/ 1319917 h 2377440"/>
              <a:gd name="connsiteX62" fmla="*/ 5176299 w 11052313"/>
              <a:gd name="connsiteY62" fmla="*/ 1335820 h 2377440"/>
              <a:gd name="connsiteX63" fmla="*/ 5192201 w 11052313"/>
              <a:gd name="connsiteY63" fmla="*/ 1359673 h 2377440"/>
              <a:gd name="connsiteX64" fmla="*/ 5239909 w 11052313"/>
              <a:gd name="connsiteY64" fmla="*/ 1391479 h 2377440"/>
              <a:gd name="connsiteX65" fmla="*/ 5271714 w 11052313"/>
              <a:gd name="connsiteY65" fmla="*/ 1423284 h 2377440"/>
              <a:gd name="connsiteX66" fmla="*/ 5311471 w 11052313"/>
              <a:gd name="connsiteY66" fmla="*/ 1455089 h 2377440"/>
              <a:gd name="connsiteX67" fmla="*/ 5383033 w 11052313"/>
              <a:gd name="connsiteY67" fmla="*/ 1510748 h 2377440"/>
              <a:gd name="connsiteX68" fmla="*/ 5446643 w 11052313"/>
              <a:gd name="connsiteY68" fmla="*/ 1550505 h 2377440"/>
              <a:gd name="connsiteX69" fmla="*/ 5494351 w 11052313"/>
              <a:gd name="connsiteY69" fmla="*/ 1566407 h 2377440"/>
              <a:gd name="connsiteX70" fmla="*/ 5534108 w 11052313"/>
              <a:gd name="connsiteY70" fmla="*/ 1590261 h 2377440"/>
              <a:gd name="connsiteX71" fmla="*/ 5565913 w 11052313"/>
              <a:gd name="connsiteY71" fmla="*/ 1598213 h 2377440"/>
              <a:gd name="connsiteX72" fmla="*/ 5716988 w 11052313"/>
              <a:gd name="connsiteY72" fmla="*/ 1622067 h 2377440"/>
              <a:gd name="connsiteX73" fmla="*/ 5876014 w 11052313"/>
              <a:gd name="connsiteY73" fmla="*/ 1637969 h 2377440"/>
              <a:gd name="connsiteX74" fmla="*/ 5947575 w 11052313"/>
              <a:gd name="connsiteY74" fmla="*/ 1645920 h 2377440"/>
              <a:gd name="connsiteX75" fmla="*/ 6305384 w 11052313"/>
              <a:gd name="connsiteY75" fmla="*/ 1637969 h 2377440"/>
              <a:gd name="connsiteX76" fmla="*/ 6567777 w 11052313"/>
              <a:gd name="connsiteY76" fmla="*/ 1693628 h 2377440"/>
              <a:gd name="connsiteX77" fmla="*/ 6838121 w 11052313"/>
              <a:gd name="connsiteY77" fmla="*/ 1653872 h 2377440"/>
              <a:gd name="connsiteX78" fmla="*/ 6893781 w 11052313"/>
              <a:gd name="connsiteY78" fmla="*/ 1757238 h 2377440"/>
              <a:gd name="connsiteX79" fmla="*/ 7283394 w 11052313"/>
              <a:gd name="connsiteY79" fmla="*/ 1892411 h 2377440"/>
              <a:gd name="connsiteX80" fmla="*/ 7824083 w 11052313"/>
              <a:gd name="connsiteY80" fmla="*/ 1940119 h 2377440"/>
              <a:gd name="connsiteX81" fmla="*/ 8118282 w 11052313"/>
              <a:gd name="connsiteY81" fmla="*/ 1908313 h 2377440"/>
              <a:gd name="connsiteX82" fmla="*/ 8285259 w 11052313"/>
              <a:gd name="connsiteY82" fmla="*/ 1900362 h 2377440"/>
              <a:gd name="connsiteX83" fmla="*/ 8539701 w 11052313"/>
              <a:gd name="connsiteY83" fmla="*/ 1717482 h 2377440"/>
              <a:gd name="connsiteX84" fmla="*/ 8587408 w 11052313"/>
              <a:gd name="connsiteY84" fmla="*/ 1733385 h 2377440"/>
              <a:gd name="connsiteX85" fmla="*/ 8643068 w 11052313"/>
              <a:gd name="connsiteY85" fmla="*/ 1749287 h 2377440"/>
              <a:gd name="connsiteX86" fmla="*/ 8992925 w 11052313"/>
              <a:gd name="connsiteY86" fmla="*/ 1820849 h 2377440"/>
              <a:gd name="connsiteX87" fmla="*/ 9112194 w 11052313"/>
              <a:gd name="connsiteY87" fmla="*/ 1852654 h 2377440"/>
              <a:gd name="connsiteX88" fmla="*/ 9159902 w 11052313"/>
              <a:gd name="connsiteY88" fmla="*/ 1876508 h 2377440"/>
              <a:gd name="connsiteX89" fmla="*/ 9342782 w 11052313"/>
              <a:gd name="connsiteY89" fmla="*/ 1884460 h 2377440"/>
              <a:gd name="connsiteX90" fmla="*/ 9430247 w 11052313"/>
              <a:gd name="connsiteY90" fmla="*/ 1908313 h 2377440"/>
              <a:gd name="connsiteX91" fmla="*/ 9462052 w 11052313"/>
              <a:gd name="connsiteY91" fmla="*/ 1924216 h 2377440"/>
              <a:gd name="connsiteX92" fmla="*/ 9493857 w 11052313"/>
              <a:gd name="connsiteY92" fmla="*/ 1932167 h 2377440"/>
              <a:gd name="connsiteX93" fmla="*/ 9525662 w 11052313"/>
              <a:gd name="connsiteY93" fmla="*/ 1956021 h 2377440"/>
              <a:gd name="connsiteX94" fmla="*/ 9549516 w 11052313"/>
              <a:gd name="connsiteY94" fmla="*/ 1963973 h 2377440"/>
              <a:gd name="connsiteX95" fmla="*/ 9581321 w 11052313"/>
              <a:gd name="connsiteY95" fmla="*/ 1979875 h 2377440"/>
              <a:gd name="connsiteX96" fmla="*/ 9636981 w 11052313"/>
              <a:gd name="connsiteY96" fmla="*/ 2011680 h 2377440"/>
              <a:gd name="connsiteX97" fmla="*/ 9660834 w 11052313"/>
              <a:gd name="connsiteY97" fmla="*/ 2035534 h 2377440"/>
              <a:gd name="connsiteX98" fmla="*/ 9716494 w 11052313"/>
              <a:gd name="connsiteY98" fmla="*/ 2051437 h 2377440"/>
              <a:gd name="connsiteX99" fmla="*/ 9740348 w 11052313"/>
              <a:gd name="connsiteY99" fmla="*/ 2059388 h 2377440"/>
              <a:gd name="connsiteX100" fmla="*/ 9851666 w 11052313"/>
              <a:gd name="connsiteY100" fmla="*/ 2083242 h 2377440"/>
              <a:gd name="connsiteX101" fmla="*/ 9899374 w 11052313"/>
              <a:gd name="connsiteY101" fmla="*/ 2115047 h 2377440"/>
              <a:gd name="connsiteX102" fmla="*/ 9923228 w 11052313"/>
              <a:gd name="connsiteY102" fmla="*/ 2122999 h 2377440"/>
              <a:gd name="connsiteX103" fmla="*/ 9978887 w 11052313"/>
              <a:gd name="connsiteY103" fmla="*/ 2138901 h 2377440"/>
              <a:gd name="connsiteX104" fmla="*/ 10042497 w 11052313"/>
              <a:gd name="connsiteY104" fmla="*/ 2162755 h 2377440"/>
              <a:gd name="connsiteX105" fmla="*/ 10106108 w 11052313"/>
              <a:gd name="connsiteY105" fmla="*/ 2178658 h 2377440"/>
              <a:gd name="connsiteX106" fmla="*/ 10129961 w 11052313"/>
              <a:gd name="connsiteY106" fmla="*/ 2186609 h 2377440"/>
              <a:gd name="connsiteX107" fmla="*/ 10169718 w 11052313"/>
              <a:gd name="connsiteY107" fmla="*/ 2194560 h 2377440"/>
              <a:gd name="connsiteX108" fmla="*/ 10249231 w 11052313"/>
              <a:gd name="connsiteY108" fmla="*/ 2218414 h 2377440"/>
              <a:gd name="connsiteX109" fmla="*/ 10328744 w 11052313"/>
              <a:gd name="connsiteY109" fmla="*/ 2226366 h 2377440"/>
              <a:gd name="connsiteX110" fmla="*/ 10368501 w 11052313"/>
              <a:gd name="connsiteY110" fmla="*/ 2234317 h 2377440"/>
              <a:gd name="connsiteX111" fmla="*/ 10424160 w 11052313"/>
              <a:gd name="connsiteY111" fmla="*/ 2242268 h 2377440"/>
              <a:gd name="connsiteX112" fmla="*/ 10758114 w 11052313"/>
              <a:gd name="connsiteY112" fmla="*/ 2234317 h 2377440"/>
              <a:gd name="connsiteX113" fmla="*/ 10861481 w 11052313"/>
              <a:gd name="connsiteY113" fmla="*/ 2258171 h 2377440"/>
              <a:gd name="connsiteX114" fmla="*/ 10885335 w 11052313"/>
              <a:gd name="connsiteY114" fmla="*/ 2274073 h 2377440"/>
              <a:gd name="connsiteX115" fmla="*/ 10933043 w 11052313"/>
              <a:gd name="connsiteY115" fmla="*/ 2289976 h 2377440"/>
              <a:gd name="connsiteX116" fmla="*/ 11036410 w 11052313"/>
              <a:gd name="connsiteY116" fmla="*/ 2250220 h 2377440"/>
              <a:gd name="connsiteX117" fmla="*/ 11036410 w 11052313"/>
              <a:gd name="connsiteY117" fmla="*/ 2242268 h 2377440"/>
              <a:gd name="connsiteX118" fmla="*/ 11052313 w 11052313"/>
              <a:gd name="connsiteY118" fmla="*/ 2369489 h 2377440"/>
              <a:gd name="connsiteX119" fmla="*/ 0 w 11052313"/>
              <a:gd name="connsiteY119" fmla="*/ 2377440 h 2377440"/>
              <a:gd name="connsiteX120" fmla="*/ 7951 w 11052313"/>
              <a:gd name="connsiteY120" fmla="*/ 0 h 2377440"/>
              <a:gd name="connsiteX121" fmla="*/ 2735248 w 11052313"/>
              <a:gd name="connsiteY121" fmla="*/ 15903 h 2377440"/>
              <a:gd name="connsiteX0" fmla="*/ 2735248 w 11052313"/>
              <a:gd name="connsiteY0" fmla="*/ 15903 h 2377440"/>
              <a:gd name="connsiteX1" fmla="*/ 2743200 w 11052313"/>
              <a:gd name="connsiteY1" fmla="*/ 47708 h 2377440"/>
              <a:gd name="connsiteX2" fmla="*/ 2806810 w 11052313"/>
              <a:gd name="connsiteY2" fmla="*/ 103367 h 2377440"/>
              <a:gd name="connsiteX3" fmla="*/ 2814761 w 11052313"/>
              <a:gd name="connsiteY3" fmla="*/ 135173 h 2377440"/>
              <a:gd name="connsiteX4" fmla="*/ 2862469 w 11052313"/>
              <a:gd name="connsiteY4" fmla="*/ 182880 h 2377440"/>
              <a:gd name="connsiteX5" fmla="*/ 2902226 w 11052313"/>
              <a:gd name="connsiteY5" fmla="*/ 230588 h 2377440"/>
              <a:gd name="connsiteX6" fmla="*/ 2926080 w 11052313"/>
              <a:gd name="connsiteY6" fmla="*/ 246491 h 2377440"/>
              <a:gd name="connsiteX7" fmla="*/ 2965836 w 11052313"/>
              <a:gd name="connsiteY7" fmla="*/ 294199 h 2377440"/>
              <a:gd name="connsiteX8" fmla="*/ 3021495 w 11052313"/>
              <a:gd name="connsiteY8" fmla="*/ 357809 h 2377440"/>
              <a:gd name="connsiteX9" fmla="*/ 3037398 w 11052313"/>
              <a:gd name="connsiteY9" fmla="*/ 381663 h 2377440"/>
              <a:gd name="connsiteX10" fmla="*/ 3061252 w 11052313"/>
              <a:gd name="connsiteY10" fmla="*/ 397566 h 2377440"/>
              <a:gd name="connsiteX11" fmla="*/ 3069203 w 11052313"/>
              <a:gd name="connsiteY11" fmla="*/ 421420 h 2377440"/>
              <a:gd name="connsiteX12" fmla="*/ 3116911 w 11052313"/>
              <a:gd name="connsiteY12" fmla="*/ 461176 h 2377440"/>
              <a:gd name="connsiteX13" fmla="*/ 3156668 w 11052313"/>
              <a:gd name="connsiteY13" fmla="*/ 516835 h 2377440"/>
              <a:gd name="connsiteX14" fmla="*/ 3212327 w 11052313"/>
              <a:gd name="connsiteY14" fmla="*/ 564543 h 2377440"/>
              <a:gd name="connsiteX15" fmla="*/ 3236181 w 11052313"/>
              <a:gd name="connsiteY15" fmla="*/ 580446 h 2377440"/>
              <a:gd name="connsiteX16" fmla="*/ 3260034 w 11052313"/>
              <a:gd name="connsiteY16" fmla="*/ 588397 h 2377440"/>
              <a:gd name="connsiteX17" fmla="*/ 3275937 w 11052313"/>
              <a:gd name="connsiteY17" fmla="*/ 612251 h 2377440"/>
              <a:gd name="connsiteX18" fmla="*/ 3299791 w 11052313"/>
              <a:gd name="connsiteY18" fmla="*/ 620202 h 2377440"/>
              <a:gd name="connsiteX19" fmla="*/ 3371353 w 11052313"/>
              <a:gd name="connsiteY19" fmla="*/ 628153 h 2377440"/>
              <a:gd name="connsiteX20" fmla="*/ 3514476 w 11052313"/>
              <a:gd name="connsiteY20" fmla="*/ 636105 h 2377440"/>
              <a:gd name="connsiteX21" fmla="*/ 3546281 w 11052313"/>
              <a:gd name="connsiteY21" fmla="*/ 644056 h 2377440"/>
              <a:gd name="connsiteX22" fmla="*/ 3609892 w 11052313"/>
              <a:gd name="connsiteY22" fmla="*/ 667910 h 2377440"/>
              <a:gd name="connsiteX23" fmla="*/ 3633746 w 11052313"/>
              <a:gd name="connsiteY23" fmla="*/ 683813 h 2377440"/>
              <a:gd name="connsiteX24" fmla="*/ 3665551 w 11052313"/>
              <a:gd name="connsiteY24" fmla="*/ 691764 h 2377440"/>
              <a:gd name="connsiteX25" fmla="*/ 3689405 w 11052313"/>
              <a:gd name="connsiteY25" fmla="*/ 699715 h 2377440"/>
              <a:gd name="connsiteX26" fmla="*/ 3721210 w 11052313"/>
              <a:gd name="connsiteY26" fmla="*/ 707667 h 2377440"/>
              <a:gd name="connsiteX27" fmla="*/ 3753015 w 11052313"/>
              <a:gd name="connsiteY27" fmla="*/ 723569 h 2377440"/>
              <a:gd name="connsiteX28" fmla="*/ 3776869 w 11052313"/>
              <a:gd name="connsiteY28" fmla="*/ 731520 h 2377440"/>
              <a:gd name="connsiteX29" fmla="*/ 3808674 w 11052313"/>
              <a:gd name="connsiteY29" fmla="*/ 747423 h 2377440"/>
              <a:gd name="connsiteX30" fmla="*/ 3840480 w 11052313"/>
              <a:gd name="connsiteY30" fmla="*/ 755374 h 2377440"/>
              <a:gd name="connsiteX31" fmla="*/ 3880236 w 11052313"/>
              <a:gd name="connsiteY31" fmla="*/ 771277 h 2377440"/>
              <a:gd name="connsiteX32" fmla="*/ 3967701 w 11052313"/>
              <a:gd name="connsiteY32" fmla="*/ 803082 h 2377440"/>
              <a:gd name="connsiteX33" fmla="*/ 4047214 w 11052313"/>
              <a:gd name="connsiteY33" fmla="*/ 858741 h 2377440"/>
              <a:gd name="connsiteX34" fmla="*/ 4118775 w 11052313"/>
              <a:gd name="connsiteY34" fmla="*/ 882595 h 2377440"/>
              <a:gd name="connsiteX35" fmla="*/ 4142629 w 11052313"/>
              <a:gd name="connsiteY35" fmla="*/ 906449 h 2377440"/>
              <a:gd name="connsiteX36" fmla="*/ 4166483 w 11052313"/>
              <a:gd name="connsiteY36" fmla="*/ 914400 h 2377440"/>
              <a:gd name="connsiteX37" fmla="*/ 4206240 w 11052313"/>
              <a:gd name="connsiteY37" fmla="*/ 938254 h 2377440"/>
              <a:gd name="connsiteX38" fmla="*/ 4261899 w 11052313"/>
              <a:gd name="connsiteY38" fmla="*/ 993913 h 2377440"/>
              <a:gd name="connsiteX39" fmla="*/ 4277801 w 11052313"/>
              <a:gd name="connsiteY39" fmla="*/ 1017767 h 2377440"/>
              <a:gd name="connsiteX40" fmla="*/ 4309607 w 11052313"/>
              <a:gd name="connsiteY40" fmla="*/ 1041621 h 2377440"/>
              <a:gd name="connsiteX41" fmla="*/ 4325509 w 11052313"/>
              <a:gd name="connsiteY41" fmla="*/ 1065475 h 2377440"/>
              <a:gd name="connsiteX42" fmla="*/ 4373217 w 11052313"/>
              <a:gd name="connsiteY42" fmla="*/ 1097280 h 2377440"/>
              <a:gd name="connsiteX43" fmla="*/ 4389120 w 11052313"/>
              <a:gd name="connsiteY43" fmla="*/ 1121134 h 2377440"/>
              <a:gd name="connsiteX44" fmla="*/ 4420925 w 11052313"/>
              <a:gd name="connsiteY44" fmla="*/ 1137037 h 2377440"/>
              <a:gd name="connsiteX45" fmla="*/ 4444779 w 11052313"/>
              <a:gd name="connsiteY45" fmla="*/ 1152940 h 2377440"/>
              <a:gd name="connsiteX46" fmla="*/ 4468633 w 11052313"/>
              <a:gd name="connsiteY46" fmla="*/ 1160891 h 2377440"/>
              <a:gd name="connsiteX47" fmla="*/ 4492487 w 11052313"/>
              <a:gd name="connsiteY47" fmla="*/ 1176793 h 2377440"/>
              <a:gd name="connsiteX48" fmla="*/ 4524292 w 11052313"/>
              <a:gd name="connsiteY48" fmla="*/ 1184745 h 2377440"/>
              <a:gd name="connsiteX49" fmla="*/ 4548146 w 11052313"/>
              <a:gd name="connsiteY49" fmla="*/ 1192696 h 2377440"/>
              <a:gd name="connsiteX50" fmla="*/ 4579951 w 11052313"/>
              <a:gd name="connsiteY50" fmla="*/ 1200647 h 2377440"/>
              <a:gd name="connsiteX51" fmla="*/ 4635610 w 11052313"/>
              <a:gd name="connsiteY51" fmla="*/ 1216550 h 2377440"/>
              <a:gd name="connsiteX52" fmla="*/ 4731026 w 11052313"/>
              <a:gd name="connsiteY52" fmla="*/ 1224501 h 2377440"/>
              <a:gd name="connsiteX53" fmla="*/ 4794636 w 11052313"/>
              <a:gd name="connsiteY53" fmla="*/ 1240404 h 2377440"/>
              <a:gd name="connsiteX54" fmla="*/ 4826441 w 11052313"/>
              <a:gd name="connsiteY54" fmla="*/ 1248355 h 2377440"/>
              <a:gd name="connsiteX55" fmla="*/ 4866198 w 11052313"/>
              <a:gd name="connsiteY55" fmla="*/ 1256307 h 2377440"/>
              <a:gd name="connsiteX56" fmla="*/ 4898003 w 11052313"/>
              <a:gd name="connsiteY56" fmla="*/ 1264258 h 2377440"/>
              <a:gd name="connsiteX57" fmla="*/ 4921857 w 11052313"/>
              <a:gd name="connsiteY57" fmla="*/ 1272209 h 2377440"/>
              <a:gd name="connsiteX58" fmla="*/ 4977516 w 11052313"/>
              <a:gd name="connsiteY58" fmla="*/ 1280160 h 2377440"/>
              <a:gd name="connsiteX59" fmla="*/ 5017273 w 11052313"/>
              <a:gd name="connsiteY59" fmla="*/ 1296063 h 2377440"/>
              <a:gd name="connsiteX60" fmla="*/ 5096786 w 11052313"/>
              <a:gd name="connsiteY60" fmla="*/ 1304014 h 2377440"/>
              <a:gd name="connsiteX61" fmla="*/ 5152445 w 11052313"/>
              <a:gd name="connsiteY61" fmla="*/ 1319917 h 2377440"/>
              <a:gd name="connsiteX62" fmla="*/ 5176299 w 11052313"/>
              <a:gd name="connsiteY62" fmla="*/ 1335820 h 2377440"/>
              <a:gd name="connsiteX63" fmla="*/ 5192201 w 11052313"/>
              <a:gd name="connsiteY63" fmla="*/ 1359673 h 2377440"/>
              <a:gd name="connsiteX64" fmla="*/ 5239909 w 11052313"/>
              <a:gd name="connsiteY64" fmla="*/ 1391479 h 2377440"/>
              <a:gd name="connsiteX65" fmla="*/ 5271714 w 11052313"/>
              <a:gd name="connsiteY65" fmla="*/ 1423284 h 2377440"/>
              <a:gd name="connsiteX66" fmla="*/ 5311471 w 11052313"/>
              <a:gd name="connsiteY66" fmla="*/ 1455089 h 2377440"/>
              <a:gd name="connsiteX67" fmla="*/ 5383033 w 11052313"/>
              <a:gd name="connsiteY67" fmla="*/ 1510748 h 2377440"/>
              <a:gd name="connsiteX68" fmla="*/ 5446643 w 11052313"/>
              <a:gd name="connsiteY68" fmla="*/ 1550505 h 2377440"/>
              <a:gd name="connsiteX69" fmla="*/ 5494351 w 11052313"/>
              <a:gd name="connsiteY69" fmla="*/ 1566407 h 2377440"/>
              <a:gd name="connsiteX70" fmla="*/ 5534108 w 11052313"/>
              <a:gd name="connsiteY70" fmla="*/ 1590261 h 2377440"/>
              <a:gd name="connsiteX71" fmla="*/ 5565913 w 11052313"/>
              <a:gd name="connsiteY71" fmla="*/ 1598213 h 2377440"/>
              <a:gd name="connsiteX72" fmla="*/ 5716988 w 11052313"/>
              <a:gd name="connsiteY72" fmla="*/ 1622067 h 2377440"/>
              <a:gd name="connsiteX73" fmla="*/ 5876014 w 11052313"/>
              <a:gd name="connsiteY73" fmla="*/ 1637969 h 2377440"/>
              <a:gd name="connsiteX74" fmla="*/ 5947575 w 11052313"/>
              <a:gd name="connsiteY74" fmla="*/ 1645920 h 2377440"/>
              <a:gd name="connsiteX75" fmla="*/ 6305384 w 11052313"/>
              <a:gd name="connsiteY75" fmla="*/ 1637969 h 2377440"/>
              <a:gd name="connsiteX76" fmla="*/ 6567777 w 11052313"/>
              <a:gd name="connsiteY76" fmla="*/ 1693628 h 2377440"/>
              <a:gd name="connsiteX77" fmla="*/ 6838121 w 11052313"/>
              <a:gd name="connsiteY77" fmla="*/ 1653872 h 2377440"/>
              <a:gd name="connsiteX78" fmla="*/ 6893781 w 11052313"/>
              <a:gd name="connsiteY78" fmla="*/ 1757238 h 2377440"/>
              <a:gd name="connsiteX79" fmla="*/ 7283394 w 11052313"/>
              <a:gd name="connsiteY79" fmla="*/ 1892411 h 2377440"/>
              <a:gd name="connsiteX80" fmla="*/ 7824083 w 11052313"/>
              <a:gd name="connsiteY80" fmla="*/ 1940119 h 2377440"/>
              <a:gd name="connsiteX81" fmla="*/ 8118282 w 11052313"/>
              <a:gd name="connsiteY81" fmla="*/ 1908313 h 2377440"/>
              <a:gd name="connsiteX82" fmla="*/ 8285259 w 11052313"/>
              <a:gd name="connsiteY82" fmla="*/ 1900362 h 2377440"/>
              <a:gd name="connsiteX83" fmla="*/ 8539701 w 11052313"/>
              <a:gd name="connsiteY83" fmla="*/ 1717482 h 2377440"/>
              <a:gd name="connsiteX84" fmla="*/ 8587408 w 11052313"/>
              <a:gd name="connsiteY84" fmla="*/ 1733385 h 2377440"/>
              <a:gd name="connsiteX85" fmla="*/ 8992925 w 11052313"/>
              <a:gd name="connsiteY85" fmla="*/ 1820849 h 2377440"/>
              <a:gd name="connsiteX86" fmla="*/ 9112194 w 11052313"/>
              <a:gd name="connsiteY86" fmla="*/ 1852654 h 2377440"/>
              <a:gd name="connsiteX87" fmla="*/ 9159902 w 11052313"/>
              <a:gd name="connsiteY87" fmla="*/ 1876508 h 2377440"/>
              <a:gd name="connsiteX88" fmla="*/ 9342782 w 11052313"/>
              <a:gd name="connsiteY88" fmla="*/ 1884460 h 2377440"/>
              <a:gd name="connsiteX89" fmla="*/ 9430247 w 11052313"/>
              <a:gd name="connsiteY89" fmla="*/ 1908313 h 2377440"/>
              <a:gd name="connsiteX90" fmla="*/ 9462052 w 11052313"/>
              <a:gd name="connsiteY90" fmla="*/ 1924216 h 2377440"/>
              <a:gd name="connsiteX91" fmla="*/ 9493857 w 11052313"/>
              <a:gd name="connsiteY91" fmla="*/ 1932167 h 2377440"/>
              <a:gd name="connsiteX92" fmla="*/ 9525662 w 11052313"/>
              <a:gd name="connsiteY92" fmla="*/ 1956021 h 2377440"/>
              <a:gd name="connsiteX93" fmla="*/ 9549516 w 11052313"/>
              <a:gd name="connsiteY93" fmla="*/ 1963973 h 2377440"/>
              <a:gd name="connsiteX94" fmla="*/ 9581321 w 11052313"/>
              <a:gd name="connsiteY94" fmla="*/ 1979875 h 2377440"/>
              <a:gd name="connsiteX95" fmla="*/ 9636981 w 11052313"/>
              <a:gd name="connsiteY95" fmla="*/ 2011680 h 2377440"/>
              <a:gd name="connsiteX96" fmla="*/ 9660834 w 11052313"/>
              <a:gd name="connsiteY96" fmla="*/ 2035534 h 2377440"/>
              <a:gd name="connsiteX97" fmla="*/ 9716494 w 11052313"/>
              <a:gd name="connsiteY97" fmla="*/ 2051437 h 2377440"/>
              <a:gd name="connsiteX98" fmla="*/ 9740348 w 11052313"/>
              <a:gd name="connsiteY98" fmla="*/ 2059388 h 2377440"/>
              <a:gd name="connsiteX99" fmla="*/ 9851666 w 11052313"/>
              <a:gd name="connsiteY99" fmla="*/ 2083242 h 2377440"/>
              <a:gd name="connsiteX100" fmla="*/ 9899374 w 11052313"/>
              <a:gd name="connsiteY100" fmla="*/ 2115047 h 2377440"/>
              <a:gd name="connsiteX101" fmla="*/ 9923228 w 11052313"/>
              <a:gd name="connsiteY101" fmla="*/ 2122999 h 2377440"/>
              <a:gd name="connsiteX102" fmla="*/ 9978887 w 11052313"/>
              <a:gd name="connsiteY102" fmla="*/ 2138901 h 2377440"/>
              <a:gd name="connsiteX103" fmla="*/ 10042497 w 11052313"/>
              <a:gd name="connsiteY103" fmla="*/ 2162755 h 2377440"/>
              <a:gd name="connsiteX104" fmla="*/ 10106108 w 11052313"/>
              <a:gd name="connsiteY104" fmla="*/ 2178658 h 2377440"/>
              <a:gd name="connsiteX105" fmla="*/ 10129961 w 11052313"/>
              <a:gd name="connsiteY105" fmla="*/ 2186609 h 2377440"/>
              <a:gd name="connsiteX106" fmla="*/ 10169718 w 11052313"/>
              <a:gd name="connsiteY106" fmla="*/ 2194560 h 2377440"/>
              <a:gd name="connsiteX107" fmla="*/ 10249231 w 11052313"/>
              <a:gd name="connsiteY107" fmla="*/ 2218414 h 2377440"/>
              <a:gd name="connsiteX108" fmla="*/ 10328744 w 11052313"/>
              <a:gd name="connsiteY108" fmla="*/ 2226366 h 2377440"/>
              <a:gd name="connsiteX109" fmla="*/ 10368501 w 11052313"/>
              <a:gd name="connsiteY109" fmla="*/ 2234317 h 2377440"/>
              <a:gd name="connsiteX110" fmla="*/ 10424160 w 11052313"/>
              <a:gd name="connsiteY110" fmla="*/ 2242268 h 2377440"/>
              <a:gd name="connsiteX111" fmla="*/ 10758114 w 11052313"/>
              <a:gd name="connsiteY111" fmla="*/ 2234317 h 2377440"/>
              <a:gd name="connsiteX112" fmla="*/ 10861481 w 11052313"/>
              <a:gd name="connsiteY112" fmla="*/ 2258171 h 2377440"/>
              <a:gd name="connsiteX113" fmla="*/ 10885335 w 11052313"/>
              <a:gd name="connsiteY113" fmla="*/ 2274073 h 2377440"/>
              <a:gd name="connsiteX114" fmla="*/ 10933043 w 11052313"/>
              <a:gd name="connsiteY114" fmla="*/ 2289976 h 2377440"/>
              <a:gd name="connsiteX115" fmla="*/ 11036410 w 11052313"/>
              <a:gd name="connsiteY115" fmla="*/ 2250220 h 2377440"/>
              <a:gd name="connsiteX116" fmla="*/ 11036410 w 11052313"/>
              <a:gd name="connsiteY116" fmla="*/ 2242268 h 2377440"/>
              <a:gd name="connsiteX117" fmla="*/ 11052313 w 11052313"/>
              <a:gd name="connsiteY117" fmla="*/ 2369489 h 2377440"/>
              <a:gd name="connsiteX118" fmla="*/ 0 w 11052313"/>
              <a:gd name="connsiteY118" fmla="*/ 2377440 h 2377440"/>
              <a:gd name="connsiteX119" fmla="*/ 7951 w 11052313"/>
              <a:gd name="connsiteY119" fmla="*/ 0 h 2377440"/>
              <a:gd name="connsiteX120" fmla="*/ 2735248 w 11052313"/>
              <a:gd name="connsiteY120" fmla="*/ 15903 h 2377440"/>
              <a:gd name="connsiteX0" fmla="*/ 2735248 w 11052313"/>
              <a:gd name="connsiteY0" fmla="*/ 15903 h 2377440"/>
              <a:gd name="connsiteX1" fmla="*/ 2743200 w 11052313"/>
              <a:gd name="connsiteY1" fmla="*/ 47708 h 2377440"/>
              <a:gd name="connsiteX2" fmla="*/ 2806810 w 11052313"/>
              <a:gd name="connsiteY2" fmla="*/ 103367 h 2377440"/>
              <a:gd name="connsiteX3" fmla="*/ 2814761 w 11052313"/>
              <a:gd name="connsiteY3" fmla="*/ 135173 h 2377440"/>
              <a:gd name="connsiteX4" fmla="*/ 2862469 w 11052313"/>
              <a:gd name="connsiteY4" fmla="*/ 182880 h 2377440"/>
              <a:gd name="connsiteX5" fmla="*/ 2902226 w 11052313"/>
              <a:gd name="connsiteY5" fmla="*/ 230588 h 2377440"/>
              <a:gd name="connsiteX6" fmla="*/ 2926080 w 11052313"/>
              <a:gd name="connsiteY6" fmla="*/ 246491 h 2377440"/>
              <a:gd name="connsiteX7" fmla="*/ 2965836 w 11052313"/>
              <a:gd name="connsiteY7" fmla="*/ 294199 h 2377440"/>
              <a:gd name="connsiteX8" fmla="*/ 3021495 w 11052313"/>
              <a:gd name="connsiteY8" fmla="*/ 357809 h 2377440"/>
              <a:gd name="connsiteX9" fmla="*/ 3037398 w 11052313"/>
              <a:gd name="connsiteY9" fmla="*/ 381663 h 2377440"/>
              <a:gd name="connsiteX10" fmla="*/ 3061252 w 11052313"/>
              <a:gd name="connsiteY10" fmla="*/ 397566 h 2377440"/>
              <a:gd name="connsiteX11" fmla="*/ 3069203 w 11052313"/>
              <a:gd name="connsiteY11" fmla="*/ 421420 h 2377440"/>
              <a:gd name="connsiteX12" fmla="*/ 3116911 w 11052313"/>
              <a:gd name="connsiteY12" fmla="*/ 461176 h 2377440"/>
              <a:gd name="connsiteX13" fmla="*/ 3156668 w 11052313"/>
              <a:gd name="connsiteY13" fmla="*/ 516835 h 2377440"/>
              <a:gd name="connsiteX14" fmla="*/ 3212327 w 11052313"/>
              <a:gd name="connsiteY14" fmla="*/ 564543 h 2377440"/>
              <a:gd name="connsiteX15" fmla="*/ 3236181 w 11052313"/>
              <a:gd name="connsiteY15" fmla="*/ 580446 h 2377440"/>
              <a:gd name="connsiteX16" fmla="*/ 3260034 w 11052313"/>
              <a:gd name="connsiteY16" fmla="*/ 588397 h 2377440"/>
              <a:gd name="connsiteX17" fmla="*/ 3275937 w 11052313"/>
              <a:gd name="connsiteY17" fmla="*/ 612251 h 2377440"/>
              <a:gd name="connsiteX18" fmla="*/ 3299791 w 11052313"/>
              <a:gd name="connsiteY18" fmla="*/ 620202 h 2377440"/>
              <a:gd name="connsiteX19" fmla="*/ 3371353 w 11052313"/>
              <a:gd name="connsiteY19" fmla="*/ 628153 h 2377440"/>
              <a:gd name="connsiteX20" fmla="*/ 3514476 w 11052313"/>
              <a:gd name="connsiteY20" fmla="*/ 636105 h 2377440"/>
              <a:gd name="connsiteX21" fmla="*/ 3546281 w 11052313"/>
              <a:gd name="connsiteY21" fmla="*/ 644056 h 2377440"/>
              <a:gd name="connsiteX22" fmla="*/ 3609892 w 11052313"/>
              <a:gd name="connsiteY22" fmla="*/ 667910 h 2377440"/>
              <a:gd name="connsiteX23" fmla="*/ 3633746 w 11052313"/>
              <a:gd name="connsiteY23" fmla="*/ 683813 h 2377440"/>
              <a:gd name="connsiteX24" fmla="*/ 3665551 w 11052313"/>
              <a:gd name="connsiteY24" fmla="*/ 691764 h 2377440"/>
              <a:gd name="connsiteX25" fmla="*/ 3689405 w 11052313"/>
              <a:gd name="connsiteY25" fmla="*/ 699715 h 2377440"/>
              <a:gd name="connsiteX26" fmla="*/ 3721210 w 11052313"/>
              <a:gd name="connsiteY26" fmla="*/ 707667 h 2377440"/>
              <a:gd name="connsiteX27" fmla="*/ 3753015 w 11052313"/>
              <a:gd name="connsiteY27" fmla="*/ 723569 h 2377440"/>
              <a:gd name="connsiteX28" fmla="*/ 3776869 w 11052313"/>
              <a:gd name="connsiteY28" fmla="*/ 731520 h 2377440"/>
              <a:gd name="connsiteX29" fmla="*/ 3808674 w 11052313"/>
              <a:gd name="connsiteY29" fmla="*/ 747423 h 2377440"/>
              <a:gd name="connsiteX30" fmla="*/ 3840480 w 11052313"/>
              <a:gd name="connsiteY30" fmla="*/ 755374 h 2377440"/>
              <a:gd name="connsiteX31" fmla="*/ 3880236 w 11052313"/>
              <a:gd name="connsiteY31" fmla="*/ 771277 h 2377440"/>
              <a:gd name="connsiteX32" fmla="*/ 3967701 w 11052313"/>
              <a:gd name="connsiteY32" fmla="*/ 803082 h 2377440"/>
              <a:gd name="connsiteX33" fmla="*/ 4047214 w 11052313"/>
              <a:gd name="connsiteY33" fmla="*/ 858741 h 2377440"/>
              <a:gd name="connsiteX34" fmla="*/ 4118775 w 11052313"/>
              <a:gd name="connsiteY34" fmla="*/ 882595 h 2377440"/>
              <a:gd name="connsiteX35" fmla="*/ 4142629 w 11052313"/>
              <a:gd name="connsiteY35" fmla="*/ 906449 h 2377440"/>
              <a:gd name="connsiteX36" fmla="*/ 4166483 w 11052313"/>
              <a:gd name="connsiteY36" fmla="*/ 914400 h 2377440"/>
              <a:gd name="connsiteX37" fmla="*/ 4206240 w 11052313"/>
              <a:gd name="connsiteY37" fmla="*/ 938254 h 2377440"/>
              <a:gd name="connsiteX38" fmla="*/ 4261899 w 11052313"/>
              <a:gd name="connsiteY38" fmla="*/ 993913 h 2377440"/>
              <a:gd name="connsiteX39" fmla="*/ 4277801 w 11052313"/>
              <a:gd name="connsiteY39" fmla="*/ 1017767 h 2377440"/>
              <a:gd name="connsiteX40" fmla="*/ 4309607 w 11052313"/>
              <a:gd name="connsiteY40" fmla="*/ 1041621 h 2377440"/>
              <a:gd name="connsiteX41" fmla="*/ 4325509 w 11052313"/>
              <a:gd name="connsiteY41" fmla="*/ 1065475 h 2377440"/>
              <a:gd name="connsiteX42" fmla="*/ 4373217 w 11052313"/>
              <a:gd name="connsiteY42" fmla="*/ 1097280 h 2377440"/>
              <a:gd name="connsiteX43" fmla="*/ 4389120 w 11052313"/>
              <a:gd name="connsiteY43" fmla="*/ 1121134 h 2377440"/>
              <a:gd name="connsiteX44" fmla="*/ 4420925 w 11052313"/>
              <a:gd name="connsiteY44" fmla="*/ 1137037 h 2377440"/>
              <a:gd name="connsiteX45" fmla="*/ 4444779 w 11052313"/>
              <a:gd name="connsiteY45" fmla="*/ 1152940 h 2377440"/>
              <a:gd name="connsiteX46" fmla="*/ 4468633 w 11052313"/>
              <a:gd name="connsiteY46" fmla="*/ 1160891 h 2377440"/>
              <a:gd name="connsiteX47" fmla="*/ 4492487 w 11052313"/>
              <a:gd name="connsiteY47" fmla="*/ 1176793 h 2377440"/>
              <a:gd name="connsiteX48" fmla="*/ 4524292 w 11052313"/>
              <a:gd name="connsiteY48" fmla="*/ 1184745 h 2377440"/>
              <a:gd name="connsiteX49" fmla="*/ 4548146 w 11052313"/>
              <a:gd name="connsiteY49" fmla="*/ 1192696 h 2377440"/>
              <a:gd name="connsiteX50" fmla="*/ 4579951 w 11052313"/>
              <a:gd name="connsiteY50" fmla="*/ 1200647 h 2377440"/>
              <a:gd name="connsiteX51" fmla="*/ 4635610 w 11052313"/>
              <a:gd name="connsiteY51" fmla="*/ 1216550 h 2377440"/>
              <a:gd name="connsiteX52" fmla="*/ 4731026 w 11052313"/>
              <a:gd name="connsiteY52" fmla="*/ 1224501 h 2377440"/>
              <a:gd name="connsiteX53" fmla="*/ 4794636 w 11052313"/>
              <a:gd name="connsiteY53" fmla="*/ 1240404 h 2377440"/>
              <a:gd name="connsiteX54" fmla="*/ 4826441 w 11052313"/>
              <a:gd name="connsiteY54" fmla="*/ 1248355 h 2377440"/>
              <a:gd name="connsiteX55" fmla="*/ 4866198 w 11052313"/>
              <a:gd name="connsiteY55" fmla="*/ 1256307 h 2377440"/>
              <a:gd name="connsiteX56" fmla="*/ 4898003 w 11052313"/>
              <a:gd name="connsiteY56" fmla="*/ 1264258 h 2377440"/>
              <a:gd name="connsiteX57" fmla="*/ 4921857 w 11052313"/>
              <a:gd name="connsiteY57" fmla="*/ 1272209 h 2377440"/>
              <a:gd name="connsiteX58" fmla="*/ 4977516 w 11052313"/>
              <a:gd name="connsiteY58" fmla="*/ 1280160 h 2377440"/>
              <a:gd name="connsiteX59" fmla="*/ 5017273 w 11052313"/>
              <a:gd name="connsiteY59" fmla="*/ 1296063 h 2377440"/>
              <a:gd name="connsiteX60" fmla="*/ 5096786 w 11052313"/>
              <a:gd name="connsiteY60" fmla="*/ 1304014 h 2377440"/>
              <a:gd name="connsiteX61" fmla="*/ 5152445 w 11052313"/>
              <a:gd name="connsiteY61" fmla="*/ 1319917 h 2377440"/>
              <a:gd name="connsiteX62" fmla="*/ 5176299 w 11052313"/>
              <a:gd name="connsiteY62" fmla="*/ 1335820 h 2377440"/>
              <a:gd name="connsiteX63" fmla="*/ 5192201 w 11052313"/>
              <a:gd name="connsiteY63" fmla="*/ 1359673 h 2377440"/>
              <a:gd name="connsiteX64" fmla="*/ 5239909 w 11052313"/>
              <a:gd name="connsiteY64" fmla="*/ 1391479 h 2377440"/>
              <a:gd name="connsiteX65" fmla="*/ 5271714 w 11052313"/>
              <a:gd name="connsiteY65" fmla="*/ 1423284 h 2377440"/>
              <a:gd name="connsiteX66" fmla="*/ 5311471 w 11052313"/>
              <a:gd name="connsiteY66" fmla="*/ 1455089 h 2377440"/>
              <a:gd name="connsiteX67" fmla="*/ 5383033 w 11052313"/>
              <a:gd name="connsiteY67" fmla="*/ 1510748 h 2377440"/>
              <a:gd name="connsiteX68" fmla="*/ 5446643 w 11052313"/>
              <a:gd name="connsiteY68" fmla="*/ 1550505 h 2377440"/>
              <a:gd name="connsiteX69" fmla="*/ 5494351 w 11052313"/>
              <a:gd name="connsiteY69" fmla="*/ 1566407 h 2377440"/>
              <a:gd name="connsiteX70" fmla="*/ 5534108 w 11052313"/>
              <a:gd name="connsiteY70" fmla="*/ 1590261 h 2377440"/>
              <a:gd name="connsiteX71" fmla="*/ 5565913 w 11052313"/>
              <a:gd name="connsiteY71" fmla="*/ 1598213 h 2377440"/>
              <a:gd name="connsiteX72" fmla="*/ 5716988 w 11052313"/>
              <a:gd name="connsiteY72" fmla="*/ 1622067 h 2377440"/>
              <a:gd name="connsiteX73" fmla="*/ 5876014 w 11052313"/>
              <a:gd name="connsiteY73" fmla="*/ 1637969 h 2377440"/>
              <a:gd name="connsiteX74" fmla="*/ 5947575 w 11052313"/>
              <a:gd name="connsiteY74" fmla="*/ 1645920 h 2377440"/>
              <a:gd name="connsiteX75" fmla="*/ 6305384 w 11052313"/>
              <a:gd name="connsiteY75" fmla="*/ 1637969 h 2377440"/>
              <a:gd name="connsiteX76" fmla="*/ 6567777 w 11052313"/>
              <a:gd name="connsiteY76" fmla="*/ 1693628 h 2377440"/>
              <a:gd name="connsiteX77" fmla="*/ 6838121 w 11052313"/>
              <a:gd name="connsiteY77" fmla="*/ 1653872 h 2377440"/>
              <a:gd name="connsiteX78" fmla="*/ 6893781 w 11052313"/>
              <a:gd name="connsiteY78" fmla="*/ 1757238 h 2377440"/>
              <a:gd name="connsiteX79" fmla="*/ 7283394 w 11052313"/>
              <a:gd name="connsiteY79" fmla="*/ 1892411 h 2377440"/>
              <a:gd name="connsiteX80" fmla="*/ 7824083 w 11052313"/>
              <a:gd name="connsiteY80" fmla="*/ 1940119 h 2377440"/>
              <a:gd name="connsiteX81" fmla="*/ 8118282 w 11052313"/>
              <a:gd name="connsiteY81" fmla="*/ 1908313 h 2377440"/>
              <a:gd name="connsiteX82" fmla="*/ 8285259 w 11052313"/>
              <a:gd name="connsiteY82" fmla="*/ 1900362 h 2377440"/>
              <a:gd name="connsiteX83" fmla="*/ 8539701 w 11052313"/>
              <a:gd name="connsiteY83" fmla="*/ 1717482 h 2377440"/>
              <a:gd name="connsiteX84" fmla="*/ 8992925 w 11052313"/>
              <a:gd name="connsiteY84" fmla="*/ 1820849 h 2377440"/>
              <a:gd name="connsiteX85" fmla="*/ 9112194 w 11052313"/>
              <a:gd name="connsiteY85" fmla="*/ 1852654 h 2377440"/>
              <a:gd name="connsiteX86" fmla="*/ 9159902 w 11052313"/>
              <a:gd name="connsiteY86" fmla="*/ 1876508 h 2377440"/>
              <a:gd name="connsiteX87" fmla="*/ 9342782 w 11052313"/>
              <a:gd name="connsiteY87" fmla="*/ 1884460 h 2377440"/>
              <a:gd name="connsiteX88" fmla="*/ 9430247 w 11052313"/>
              <a:gd name="connsiteY88" fmla="*/ 1908313 h 2377440"/>
              <a:gd name="connsiteX89" fmla="*/ 9462052 w 11052313"/>
              <a:gd name="connsiteY89" fmla="*/ 1924216 h 2377440"/>
              <a:gd name="connsiteX90" fmla="*/ 9493857 w 11052313"/>
              <a:gd name="connsiteY90" fmla="*/ 1932167 h 2377440"/>
              <a:gd name="connsiteX91" fmla="*/ 9525662 w 11052313"/>
              <a:gd name="connsiteY91" fmla="*/ 1956021 h 2377440"/>
              <a:gd name="connsiteX92" fmla="*/ 9549516 w 11052313"/>
              <a:gd name="connsiteY92" fmla="*/ 1963973 h 2377440"/>
              <a:gd name="connsiteX93" fmla="*/ 9581321 w 11052313"/>
              <a:gd name="connsiteY93" fmla="*/ 1979875 h 2377440"/>
              <a:gd name="connsiteX94" fmla="*/ 9636981 w 11052313"/>
              <a:gd name="connsiteY94" fmla="*/ 2011680 h 2377440"/>
              <a:gd name="connsiteX95" fmla="*/ 9660834 w 11052313"/>
              <a:gd name="connsiteY95" fmla="*/ 2035534 h 2377440"/>
              <a:gd name="connsiteX96" fmla="*/ 9716494 w 11052313"/>
              <a:gd name="connsiteY96" fmla="*/ 2051437 h 2377440"/>
              <a:gd name="connsiteX97" fmla="*/ 9740348 w 11052313"/>
              <a:gd name="connsiteY97" fmla="*/ 2059388 h 2377440"/>
              <a:gd name="connsiteX98" fmla="*/ 9851666 w 11052313"/>
              <a:gd name="connsiteY98" fmla="*/ 2083242 h 2377440"/>
              <a:gd name="connsiteX99" fmla="*/ 9899374 w 11052313"/>
              <a:gd name="connsiteY99" fmla="*/ 2115047 h 2377440"/>
              <a:gd name="connsiteX100" fmla="*/ 9923228 w 11052313"/>
              <a:gd name="connsiteY100" fmla="*/ 2122999 h 2377440"/>
              <a:gd name="connsiteX101" fmla="*/ 9978887 w 11052313"/>
              <a:gd name="connsiteY101" fmla="*/ 2138901 h 2377440"/>
              <a:gd name="connsiteX102" fmla="*/ 10042497 w 11052313"/>
              <a:gd name="connsiteY102" fmla="*/ 2162755 h 2377440"/>
              <a:gd name="connsiteX103" fmla="*/ 10106108 w 11052313"/>
              <a:gd name="connsiteY103" fmla="*/ 2178658 h 2377440"/>
              <a:gd name="connsiteX104" fmla="*/ 10129961 w 11052313"/>
              <a:gd name="connsiteY104" fmla="*/ 2186609 h 2377440"/>
              <a:gd name="connsiteX105" fmla="*/ 10169718 w 11052313"/>
              <a:gd name="connsiteY105" fmla="*/ 2194560 h 2377440"/>
              <a:gd name="connsiteX106" fmla="*/ 10249231 w 11052313"/>
              <a:gd name="connsiteY106" fmla="*/ 2218414 h 2377440"/>
              <a:gd name="connsiteX107" fmla="*/ 10328744 w 11052313"/>
              <a:gd name="connsiteY107" fmla="*/ 2226366 h 2377440"/>
              <a:gd name="connsiteX108" fmla="*/ 10368501 w 11052313"/>
              <a:gd name="connsiteY108" fmla="*/ 2234317 h 2377440"/>
              <a:gd name="connsiteX109" fmla="*/ 10424160 w 11052313"/>
              <a:gd name="connsiteY109" fmla="*/ 2242268 h 2377440"/>
              <a:gd name="connsiteX110" fmla="*/ 10758114 w 11052313"/>
              <a:gd name="connsiteY110" fmla="*/ 2234317 h 2377440"/>
              <a:gd name="connsiteX111" fmla="*/ 10861481 w 11052313"/>
              <a:gd name="connsiteY111" fmla="*/ 2258171 h 2377440"/>
              <a:gd name="connsiteX112" fmla="*/ 10885335 w 11052313"/>
              <a:gd name="connsiteY112" fmla="*/ 2274073 h 2377440"/>
              <a:gd name="connsiteX113" fmla="*/ 10933043 w 11052313"/>
              <a:gd name="connsiteY113" fmla="*/ 2289976 h 2377440"/>
              <a:gd name="connsiteX114" fmla="*/ 11036410 w 11052313"/>
              <a:gd name="connsiteY114" fmla="*/ 2250220 h 2377440"/>
              <a:gd name="connsiteX115" fmla="*/ 11036410 w 11052313"/>
              <a:gd name="connsiteY115" fmla="*/ 2242268 h 2377440"/>
              <a:gd name="connsiteX116" fmla="*/ 11052313 w 11052313"/>
              <a:gd name="connsiteY116" fmla="*/ 2369489 h 2377440"/>
              <a:gd name="connsiteX117" fmla="*/ 0 w 11052313"/>
              <a:gd name="connsiteY117" fmla="*/ 2377440 h 2377440"/>
              <a:gd name="connsiteX118" fmla="*/ 7951 w 11052313"/>
              <a:gd name="connsiteY118" fmla="*/ 0 h 2377440"/>
              <a:gd name="connsiteX119" fmla="*/ 2735248 w 11052313"/>
              <a:gd name="connsiteY119" fmla="*/ 15903 h 2377440"/>
              <a:gd name="connsiteX0" fmla="*/ 2735248 w 11052313"/>
              <a:gd name="connsiteY0" fmla="*/ 15903 h 2377440"/>
              <a:gd name="connsiteX1" fmla="*/ 2743200 w 11052313"/>
              <a:gd name="connsiteY1" fmla="*/ 47708 h 2377440"/>
              <a:gd name="connsiteX2" fmla="*/ 2806810 w 11052313"/>
              <a:gd name="connsiteY2" fmla="*/ 103367 h 2377440"/>
              <a:gd name="connsiteX3" fmla="*/ 2814761 w 11052313"/>
              <a:gd name="connsiteY3" fmla="*/ 135173 h 2377440"/>
              <a:gd name="connsiteX4" fmla="*/ 2862469 w 11052313"/>
              <a:gd name="connsiteY4" fmla="*/ 182880 h 2377440"/>
              <a:gd name="connsiteX5" fmla="*/ 2902226 w 11052313"/>
              <a:gd name="connsiteY5" fmla="*/ 230588 h 2377440"/>
              <a:gd name="connsiteX6" fmla="*/ 2926080 w 11052313"/>
              <a:gd name="connsiteY6" fmla="*/ 246491 h 2377440"/>
              <a:gd name="connsiteX7" fmla="*/ 2965836 w 11052313"/>
              <a:gd name="connsiteY7" fmla="*/ 294199 h 2377440"/>
              <a:gd name="connsiteX8" fmla="*/ 3021495 w 11052313"/>
              <a:gd name="connsiteY8" fmla="*/ 357809 h 2377440"/>
              <a:gd name="connsiteX9" fmla="*/ 3037398 w 11052313"/>
              <a:gd name="connsiteY9" fmla="*/ 381663 h 2377440"/>
              <a:gd name="connsiteX10" fmla="*/ 3061252 w 11052313"/>
              <a:gd name="connsiteY10" fmla="*/ 397566 h 2377440"/>
              <a:gd name="connsiteX11" fmla="*/ 3069203 w 11052313"/>
              <a:gd name="connsiteY11" fmla="*/ 421420 h 2377440"/>
              <a:gd name="connsiteX12" fmla="*/ 3116911 w 11052313"/>
              <a:gd name="connsiteY12" fmla="*/ 461176 h 2377440"/>
              <a:gd name="connsiteX13" fmla="*/ 3156668 w 11052313"/>
              <a:gd name="connsiteY13" fmla="*/ 516835 h 2377440"/>
              <a:gd name="connsiteX14" fmla="*/ 3212327 w 11052313"/>
              <a:gd name="connsiteY14" fmla="*/ 564543 h 2377440"/>
              <a:gd name="connsiteX15" fmla="*/ 3236181 w 11052313"/>
              <a:gd name="connsiteY15" fmla="*/ 580446 h 2377440"/>
              <a:gd name="connsiteX16" fmla="*/ 3260034 w 11052313"/>
              <a:gd name="connsiteY16" fmla="*/ 588397 h 2377440"/>
              <a:gd name="connsiteX17" fmla="*/ 3275937 w 11052313"/>
              <a:gd name="connsiteY17" fmla="*/ 612251 h 2377440"/>
              <a:gd name="connsiteX18" fmla="*/ 3299791 w 11052313"/>
              <a:gd name="connsiteY18" fmla="*/ 620202 h 2377440"/>
              <a:gd name="connsiteX19" fmla="*/ 3371353 w 11052313"/>
              <a:gd name="connsiteY19" fmla="*/ 628153 h 2377440"/>
              <a:gd name="connsiteX20" fmla="*/ 3514476 w 11052313"/>
              <a:gd name="connsiteY20" fmla="*/ 636105 h 2377440"/>
              <a:gd name="connsiteX21" fmla="*/ 3546281 w 11052313"/>
              <a:gd name="connsiteY21" fmla="*/ 644056 h 2377440"/>
              <a:gd name="connsiteX22" fmla="*/ 3609892 w 11052313"/>
              <a:gd name="connsiteY22" fmla="*/ 667910 h 2377440"/>
              <a:gd name="connsiteX23" fmla="*/ 3633746 w 11052313"/>
              <a:gd name="connsiteY23" fmla="*/ 683813 h 2377440"/>
              <a:gd name="connsiteX24" fmla="*/ 3665551 w 11052313"/>
              <a:gd name="connsiteY24" fmla="*/ 691764 h 2377440"/>
              <a:gd name="connsiteX25" fmla="*/ 3689405 w 11052313"/>
              <a:gd name="connsiteY25" fmla="*/ 699715 h 2377440"/>
              <a:gd name="connsiteX26" fmla="*/ 3721210 w 11052313"/>
              <a:gd name="connsiteY26" fmla="*/ 707667 h 2377440"/>
              <a:gd name="connsiteX27" fmla="*/ 3753015 w 11052313"/>
              <a:gd name="connsiteY27" fmla="*/ 723569 h 2377440"/>
              <a:gd name="connsiteX28" fmla="*/ 3776869 w 11052313"/>
              <a:gd name="connsiteY28" fmla="*/ 731520 h 2377440"/>
              <a:gd name="connsiteX29" fmla="*/ 3808674 w 11052313"/>
              <a:gd name="connsiteY29" fmla="*/ 747423 h 2377440"/>
              <a:gd name="connsiteX30" fmla="*/ 3840480 w 11052313"/>
              <a:gd name="connsiteY30" fmla="*/ 755374 h 2377440"/>
              <a:gd name="connsiteX31" fmla="*/ 3880236 w 11052313"/>
              <a:gd name="connsiteY31" fmla="*/ 771277 h 2377440"/>
              <a:gd name="connsiteX32" fmla="*/ 3967701 w 11052313"/>
              <a:gd name="connsiteY32" fmla="*/ 803082 h 2377440"/>
              <a:gd name="connsiteX33" fmla="*/ 4047214 w 11052313"/>
              <a:gd name="connsiteY33" fmla="*/ 858741 h 2377440"/>
              <a:gd name="connsiteX34" fmla="*/ 4118775 w 11052313"/>
              <a:gd name="connsiteY34" fmla="*/ 882595 h 2377440"/>
              <a:gd name="connsiteX35" fmla="*/ 4142629 w 11052313"/>
              <a:gd name="connsiteY35" fmla="*/ 906449 h 2377440"/>
              <a:gd name="connsiteX36" fmla="*/ 4166483 w 11052313"/>
              <a:gd name="connsiteY36" fmla="*/ 914400 h 2377440"/>
              <a:gd name="connsiteX37" fmla="*/ 4206240 w 11052313"/>
              <a:gd name="connsiteY37" fmla="*/ 938254 h 2377440"/>
              <a:gd name="connsiteX38" fmla="*/ 4261899 w 11052313"/>
              <a:gd name="connsiteY38" fmla="*/ 993913 h 2377440"/>
              <a:gd name="connsiteX39" fmla="*/ 4277801 w 11052313"/>
              <a:gd name="connsiteY39" fmla="*/ 1017767 h 2377440"/>
              <a:gd name="connsiteX40" fmla="*/ 4309607 w 11052313"/>
              <a:gd name="connsiteY40" fmla="*/ 1041621 h 2377440"/>
              <a:gd name="connsiteX41" fmla="*/ 4325509 w 11052313"/>
              <a:gd name="connsiteY41" fmla="*/ 1065475 h 2377440"/>
              <a:gd name="connsiteX42" fmla="*/ 4373217 w 11052313"/>
              <a:gd name="connsiteY42" fmla="*/ 1097280 h 2377440"/>
              <a:gd name="connsiteX43" fmla="*/ 4389120 w 11052313"/>
              <a:gd name="connsiteY43" fmla="*/ 1121134 h 2377440"/>
              <a:gd name="connsiteX44" fmla="*/ 4420925 w 11052313"/>
              <a:gd name="connsiteY44" fmla="*/ 1137037 h 2377440"/>
              <a:gd name="connsiteX45" fmla="*/ 4444779 w 11052313"/>
              <a:gd name="connsiteY45" fmla="*/ 1152940 h 2377440"/>
              <a:gd name="connsiteX46" fmla="*/ 4468633 w 11052313"/>
              <a:gd name="connsiteY46" fmla="*/ 1160891 h 2377440"/>
              <a:gd name="connsiteX47" fmla="*/ 4492487 w 11052313"/>
              <a:gd name="connsiteY47" fmla="*/ 1176793 h 2377440"/>
              <a:gd name="connsiteX48" fmla="*/ 4524292 w 11052313"/>
              <a:gd name="connsiteY48" fmla="*/ 1184745 h 2377440"/>
              <a:gd name="connsiteX49" fmla="*/ 4548146 w 11052313"/>
              <a:gd name="connsiteY49" fmla="*/ 1192696 h 2377440"/>
              <a:gd name="connsiteX50" fmla="*/ 4579951 w 11052313"/>
              <a:gd name="connsiteY50" fmla="*/ 1200647 h 2377440"/>
              <a:gd name="connsiteX51" fmla="*/ 4635610 w 11052313"/>
              <a:gd name="connsiteY51" fmla="*/ 1216550 h 2377440"/>
              <a:gd name="connsiteX52" fmla="*/ 4731026 w 11052313"/>
              <a:gd name="connsiteY52" fmla="*/ 1224501 h 2377440"/>
              <a:gd name="connsiteX53" fmla="*/ 4794636 w 11052313"/>
              <a:gd name="connsiteY53" fmla="*/ 1240404 h 2377440"/>
              <a:gd name="connsiteX54" fmla="*/ 4826441 w 11052313"/>
              <a:gd name="connsiteY54" fmla="*/ 1248355 h 2377440"/>
              <a:gd name="connsiteX55" fmla="*/ 4866198 w 11052313"/>
              <a:gd name="connsiteY55" fmla="*/ 1256307 h 2377440"/>
              <a:gd name="connsiteX56" fmla="*/ 4898003 w 11052313"/>
              <a:gd name="connsiteY56" fmla="*/ 1264258 h 2377440"/>
              <a:gd name="connsiteX57" fmla="*/ 4921857 w 11052313"/>
              <a:gd name="connsiteY57" fmla="*/ 1272209 h 2377440"/>
              <a:gd name="connsiteX58" fmla="*/ 4977516 w 11052313"/>
              <a:gd name="connsiteY58" fmla="*/ 1280160 h 2377440"/>
              <a:gd name="connsiteX59" fmla="*/ 5017273 w 11052313"/>
              <a:gd name="connsiteY59" fmla="*/ 1296063 h 2377440"/>
              <a:gd name="connsiteX60" fmla="*/ 5096786 w 11052313"/>
              <a:gd name="connsiteY60" fmla="*/ 1304014 h 2377440"/>
              <a:gd name="connsiteX61" fmla="*/ 5152445 w 11052313"/>
              <a:gd name="connsiteY61" fmla="*/ 1319917 h 2377440"/>
              <a:gd name="connsiteX62" fmla="*/ 5176299 w 11052313"/>
              <a:gd name="connsiteY62" fmla="*/ 1335820 h 2377440"/>
              <a:gd name="connsiteX63" fmla="*/ 5192201 w 11052313"/>
              <a:gd name="connsiteY63" fmla="*/ 1359673 h 2377440"/>
              <a:gd name="connsiteX64" fmla="*/ 5239909 w 11052313"/>
              <a:gd name="connsiteY64" fmla="*/ 1391479 h 2377440"/>
              <a:gd name="connsiteX65" fmla="*/ 5271714 w 11052313"/>
              <a:gd name="connsiteY65" fmla="*/ 1423284 h 2377440"/>
              <a:gd name="connsiteX66" fmla="*/ 5311471 w 11052313"/>
              <a:gd name="connsiteY66" fmla="*/ 1455089 h 2377440"/>
              <a:gd name="connsiteX67" fmla="*/ 5383033 w 11052313"/>
              <a:gd name="connsiteY67" fmla="*/ 1510748 h 2377440"/>
              <a:gd name="connsiteX68" fmla="*/ 5446643 w 11052313"/>
              <a:gd name="connsiteY68" fmla="*/ 1550505 h 2377440"/>
              <a:gd name="connsiteX69" fmla="*/ 5494351 w 11052313"/>
              <a:gd name="connsiteY69" fmla="*/ 1566407 h 2377440"/>
              <a:gd name="connsiteX70" fmla="*/ 5534108 w 11052313"/>
              <a:gd name="connsiteY70" fmla="*/ 1590261 h 2377440"/>
              <a:gd name="connsiteX71" fmla="*/ 5565913 w 11052313"/>
              <a:gd name="connsiteY71" fmla="*/ 1598213 h 2377440"/>
              <a:gd name="connsiteX72" fmla="*/ 5716988 w 11052313"/>
              <a:gd name="connsiteY72" fmla="*/ 1622067 h 2377440"/>
              <a:gd name="connsiteX73" fmla="*/ 5876014 w 11052313"/>
              <a:gd name="connsiteY73" fmla="*/ 1637969 h 2377440"/>
              <a:gd name="connsiteX74" fmla="*/ 5947575 w 11052313"/>
              <a:gd name="connsiteY74" fmla="*/ 1645920 h 2377440"/>
              <a:gd name="connsiteX75" fmla="*/ 6305384 w 11052313"/>
              <a:gd name="connsiteY75" fmla="*/ 1637969 h 2377440"/>
              <a:gd name="connsiteX76" fmla="*/ 6567777 w 11052313"/>
              <a:gd name="connsiteY76" fmla="*/ 1693628 h 2377440"/>
              <a:gd name="connsiteX77" fmla="*/ 6838121 w 11052313"/>
              <a:gd name="connsiteY77" fmla="*/ 1653872 h 2377440"/>
              <a:gd name="connsiteX78" fmla="*/ 6893781 w 11052313"/>
              <a:gd name="connsiteY78" fmla="*/ 1757238 h 2377440"/>
              <a:gd name="connsiteX79" fmla="*/ 7283394 w 11052313"/>
              <a:gd name="connsiteY79" fmla="*/ 1892411 h 2377440"/>
              <a:gd name="connsiteX80" fmla="*/ 7824083 w 11052313"/>
              <a:gd name="connsiteY80" fmla="*/ 1940119 h 2377440"/>
              <a:gd name="connsiteX81" fmla="*/ 8118282 w 11052313"/>
              <a:gd name="connsiteY81" fmla="*/ 1908313 h 2377440"/>
              <a:gd name="connsiteX82" fmla="*/ 8285259 w 11052313"/>
              <a:gd name="connsiteY82" fmla="*/ 1900362 h 2377440"/>
              <a:gd name="connsiteX83" fmla="*/ 8992925 w 11052313"/>
              <a:gd name="connsiteY83" fmla="*/ 1820849 h 2377440"/>
              <a:gd name="connsiteX84" fmla="*/ 9112194 w 11052313"/>
              <a:gd name="connsiteY84" fmla="*/ 1852654 h 2377440"/>
              <a:gd name="connsiteX85" fmla="*/ 9159902 w 11052313"/>
              <a:gd name="connsiteY85" fmla="*/ 1876508 h 2377440"/>
              <a:gd name="connsiteX86" fmla="*/ 9342782 w 11052313"/>
              <a:gd name="connsiteY86" fmla="*/ 1884460 h 2377440"/>
              <a:gd name="connsiteX87" fmla="*/ 9430247 w 11052313"/>
              <a:gd name="connsiteY87" fmla="*/ 1908313 h 2377440"/>
              <a:gd name="connsiteX88" fmla="*/ 9462052 w 11052313"/>
              <a:gd name="connsiteY88" fmla="*/ 1924216 h 2377440"/>
              <a:gd name="connsiteX89" fmla="*/ 9493857 w 11052313"/>
              <a:gd name="connsiteY89" fmla="*/ 1932167 h 2377440"/>
              <a:gd name="connsiteX90" fmla="*/ 9525662 w 11052313"/>
              <a:gd name="connsiteY90" fmla="*/ 1956021 h 2377440"/>
              <a:gd name="connsiteX91" fmla="*/ 9549516 w 11052313"/>
              <a:gd name="connsiteY91" fmla="*/ 1963973 h 2377440"/>
              <a:gd name="connsiteX92" fmla="*/ 9581321 w 11052313"/>
              <a:gd name="connsiteY92" fmla="*/ 1979875 h 2377440"/>
              <a:gd name="connsiteX93" fmla="*/ 9636981 w 11052313"/>
              <a:gd name="connsiteY93" fmla="*/ 2011680 h 2377440"/>
              <a:gd name="connsiteX94" fmla="*/ 9660834 w 11052313"/>
              <a:gd name="connsiteY94" fmla="*/ 2035534 h 2377440"/>
              <a:gd name="connsiteX95" fmla="*/ 9716494 w 11052313"/>
              <a:gd name="connsiteY95" fmla="*/ 2051437 h 2377440"/>
              <a:gd name="connsiteX96" fmla="*/ 9740348 w 11052313"/>
              <a:gd name="connsiteY96" fmla="*/ 2059388 h 2377440"/>
              <a:gd name="connsiteX97" fmla="*/ 9851666 w 11052313"/>
              <a:gd name="connsiteY97" fmla="*/ 2083242 h 2377440"/>
              <a:gd name="connsiteX98" fmla="*/ 9899374 w 11052313"/>
              <a:gd name="connsiteY98" fmla="*/ 2115047 h 2377440"/>
              <a:gd name="connsiteX99" fmla="*/ 9923228 w 11052313"/>
              <a:gd name="connsiteY99" fmla="*/ 2122999 h 2377440"/>
              <a:gd name="connsiteX100" fmla="*/ 9978887 w 11052313"/>
              <a:gd name="connsiteY100" fmla="*/ 2138901 h 2377440"/>
              <a:gd name="connsiteX101" fmla="*/ 10042497 w 11052313"/>
              <a:gd name="connsiteY101" fmla="*/ 2162755 h 2377440"/>
              <a:gd name="connsiteX102" fmla="*/ 10106108 w 11052313"/>
              <a:gd name="connsiteY102" fmla="*/ 2178658 h 2377440"/>
              <a:gd name="connsiteX103" fmla="*/ 10129961 w 11052313"/>
              <a:gd name="connsiteY103" fmla="*/ 2186609 h 2377440"/>
              <a:gd name="connsiteX104" fmla="*/ 10169718 w 11052313"/>
              <a:gd name="connsiteY104" fmla="*/ 2194560 h 2377440"/>
              <a:gd name="connsiteX105" fmla="*/ 10249231 w 11052313"/>
              <a:gd name="connsiteY105" fmla="*/ 2218414 h 2377440"/>
              <a:gd name="connsiteX106" fmla="*/ 10328744 w 11052313"/>
              <a:gd name="connsiteY106" fmla="*/ 2226366 h 2377440"/>
              <a:gd name="connsiteX107" fmla="*/ 10368501 w 11052313"/>
              <a:gd name="connsiteY107" fmla="*/ 2234317 h 2377440"/>
              <a:gd name="connsiteX108" fmla="*/ 10424160 w 11052313"/>
              <a:gd name="connsiteY108" fmla="*/ 2242268 h 2377440"/>
              <a:gd name="connsiteX109" fmla="*/ 10758114 w 11052313"/>
              <a:gd name="connsiteY109" fmla="*/ 2234317 h 2377440"/>
              <a:gd name="connsiteX110" fmla="*/ 10861481 w 11052313"/>
              <a:gd name="connsiteY110" fmla="*/ 2258171 h 2377440"/>
              <a:gd name="connsiteX111" fmla="*/ 10885335 w 11052313"/>
              <a:gd name="connsiteY111" fmla="*/ 2274073 h 2377440"/>
              <a:gd name="connsiteX112" fmla="*/ 10933043 w 11052313"/>
              <a:gd name="connsiteY112" fmla="*/ 2289976 h 2377440"/>
              <a:gd name="connsiteX113" fmla="*/ 11036410 w 11052313"/>
              <a:gd name="connsiteY113" fmla="*/ 2250220 h 2377440"/>
              <a:gd name="connsiteX114" fmla="*/ 11036410 w 11052313"/>
              <a:gd name="connsiteY114" fmla="*/ 2242268 h 2377440"/>
              <a:gd name="connsiteX115" fmla="*/ 11052313 w 11052313"/>
              <a:gd name="connsiteY115" fmla="*/ 2369489 h 2377440"/>
              <a:gd name="connsiteX116" fmla="*/ 0 w 11052313"/>
              <a:gd name="connsiteY116" fmla="*/ 2377440 h 2377440"/>
              <a:gd name="connsiteX117" fmla="*/ 7951 w 11052313"/>
              <a:gd name="connsiteY117" fmla="*/ 0 h 2377440"/>
              <a:gd name="connsiteX118" fmla="*/ 2735248 w 11052313"/>
              <a:gd name="connsiteY118" fmla="*/ 15903 h 2377440"/>
              <a:gd name="connsiteX0" fmla="*/ 2735248 w 11052313"/>
              <a:gd name="connsiteY0" fmla="*/ 15903 h 2377440"/>
              <a:gd name="connsiteX1" fmla="*/ 2743200 w 11052313"/>
              <a:gd name="connsiteY1" fmla="*/ 47708 h 2377440"/>
              <a:gd name="connsiteX2" fmla="*/ 2806810 w 11052313"/>
              <a:gd name="connsiteY2" fmla="*/ 103367 h 2377440"/>
              <a:gd name="connsiteX3" fmla="*/ 2814761 w 11052313"/>
              <a:gd name="connsiteY3" fmla="*/ 135173 h 2377440"/>
              <a:gd name="connsiteX4" fmla="*/ 2862469 w 11052313"/>
              <a:gd name="connsiteY4" fmla="*/ 182880 h 2377440"/>
              <a:gd name="connsiteX5" fmla="*/ 2902226 w 11052313"/>
              <a:gd name="connsiteY5" fmla="*/ 230588 h 2377440"/>
              <a:gd name="connsiteX6" fmla="*/ 2926080 w 11052313"/>
              <a:gd name="connsiteY6" fmla="*/ 246491 h 2377440"/>
              <a:gd name="connsiteX7" fmla="*/ 2965836 w 11052313"/>
              <a:gd name="connsiteY7" fmla="*/ 294199 h 2377440"/>
              <a:gd name="connsiteX8" fmla="*/ 3021495 w 11052313"/>
              <a:gd name="connsiteY8" fmla="*/ 357809 h 2377440"/>
              <a:gd name="connsiteX9" fmla="*/ 3037398 w 11052313"/>
              <a:gd name="connsiteY9" fmla="*/ 381663 h 2377440"/>
              <a:gd name="connsiteX10" fmla="*/ 3061252 w 11052313"/>
              <a:gd name="connsiteY10" fmla="*/ 397566 h 2377440"/>
              <a:gd name="connsiteX11" fmla="*/ 3069203 w 11052313"/>
              <a:gd name="connsiteY11" fmla="*/ 421420 h 2377440"/>
              <a:gd name="connsiteX12" fmla="*/ 3116911 w 11052313"/>
              <a:gd name="connsiteY12" fmla="*/ 461176 h 2377440"/>
              <a:gd name="connsiteX13" fmla="*/ 3156668 w 11052313"/>
              <a:gd name="connsiteY13" fmla="*/ 516835 h 2377440"/>
              <a:gd name="connsiteX14" fmla="*/ 3212327 w 11052313"/>
              <a:gd name="connsiteY14" fmla="*/ 564543 h 2377440"/>
              <a:gd name="connsiteX15" fmla="*/ 3236181 w 11052313"/>
              <a:gd name="connsiteY15" fmla="*/ 580446 h 2377440"/>
              <a:gd name="connsiteX16" fmla="*/ 3260034 w 11052313"/>
              <a:gd name="connsiteY16" fmla="*/ 588397 h 2377440"/>
              <a:gd name="connsiteX17" fmla="*/ 3275937 w 11052313"/>
              <a:gd name="connsiteY17" fmla="*/ 612251 h 2377440"/>
              <a:gd name="connsiteX18" fmla="*/ 3299791 w 11052313"/>
              <a:gd name="connsiteY18" fmla="*/ 620202 h 2377440"/>
              <a:gd name="connsiteX19" fmla="*/ 3371353 w 11052313"/>
              <a:gd name="connsiteY19" fmla="*/ 628153 h 2377440"/>
              <a:gd name="connsiteX20" fmla="*/ 3514476 w 11052313"/>
              <a:gd name="connsiteY20" fmla="*/ 636105 h 2377440"/>
              <a:gd name="connsiteX21" fmla="*/ 3546281 w 11052313"/>
              <a:gd name="connsiteY21" fmla="*/ 644056 h 2377440"/>
              <a:gd name="connsiteX22" fmla="*/ 3609892 w 11052313"/>
              <a:gd name="connsiteY22" fmla="*/ 667910 h 2377440"/>
              <a:gd name="connsiteX23" fmla="*/ 3633746 w 11052313"/>
              <a:gd name="connsiteY23" fmla="*/ 683813 h 2377440"/>
              <a:gd name="connsiteX24" fmla="*/ 3665551 w 11052313"/>
              <a:gd name="connsiteY24" fmla="*/ 691764 h 2377440"/>
              <a:gd name="connsiteX25" fmla="*/ 3689405 w 11052313"/>
              <a:gd name="connsiteY25" fmla="*/ 699715 h 2377440"/>
              <a:gd name="connsiteX26" fmla="*/ 3721210 w 11052313"/>
              <a:gd name="connsiteY26" fmla="*/ 707667 h 2377440"/>
              <a:gd name="connsiteX27" fmla="*/ 3753015 w 11052313"/>
              <a:gd name="connsiteY27" fmla="*/ 723569 h 2377440"/>
              <a:gd name="connsiteX28" fmla="*/ 3776869 w 11052313"/>
              <a:gd name="connsiteY28" fmla="*/ 731520 h 2377440"/>
              <a:gd name="connsiteX29" fmla="*/ 3808674 w 11052313"/>
              <a:gd name="connsiteY29" fmla="*/ 747423 h 2377440"/>
              <a:gd name="connsiteX30" fmla="*/ 3840480 w 11052313"/>
              <a:gd name="connsiteY30" fmla="*/ 755374 h 2377440"/>
              <a:gd name="connsiteX31" fmla="*/ 3880236 w 11052313"/>
              <a:gd name="connsiteY31" fmla="*/ 771277 h 2377440"/>
              <a:gd name="connsiteX32" fmla="*/ 3967701 w 11052313"/>
              <a:gd name="connsiteY32" fmla="*/ 803082 h 2377440"/>
              <a:gd name="connsiteX33" fmla="*/ 4047214 w 11052313"/>
              <a:gd name="connsiteY33" fmla="*/ 858741 h 2377440"/>
              <a:gd name="connsiteX34" fmla="*/ 4118775 w 11052313"/>
              <a:gd name="connsiteY34" fmla="*/ 882595 h 2377440"/>
              <a:gd name="connsiteX35" fmla="*/ 4142629 w 11052313"/>
              <a:gd name="connsiteY35" fmla="*/ 906449 h 2377440"/>
              <a:gd name="connsiteX36" fmla="*/ 4166483 w 11052313"/>
              <a:gd name="connsiteY36" fmla="*/ 914400 h 2377440"/>
              <a:gd name="connsiteX37" fmla="*/ 4206240 w 11052313"/>
              <a:gd name="connsiteY37" fmla="*/ 938254 h 2377440"/>
              <a:gd name="connsiteX38" fmla="*/ 4261899 w 11052313"/>
              <a:gd name="connsiteY38" fmla="*/ 993913 h 2377440"/>
              <a:gd name="connsiteX39" fmla="*/ 4277801 w 11052313"/>
              <a:gd name="connsiteY39" fmla="*/ 1017767 h 2377440"/>
              <a:gd name="connsiteX40" fmla="*/ 4309607 w 11052313"/>
              <a:gd name="connsiteY40" fmla="*/ 1041621 h 2377440"/>
              <a:gd name="connsiteX41" fmla="*/ 4325509 w 11052313"/>
              <a:gd name="connsiteY41" fmla="*/ 1065475 h 2377440"/>
              <a:gd name="connsiteX42" fmla="*/ 4373217 w 11052313"/>
              <a:gd name="connsiteY42" fmla="*/ 1097280 h 2377440"/>
              <a:gd name="connsiteX43" fmla="*/ 4389120 w 11052313"/>
              <a:gd name="connsiteY43" fmla="*/ 1121134 h 2377440"/>
              <a:gd name="connsiteX44" fmla="*/ 4420925 w 11052313"/>
              <a:gd name="connsiteY44" fmla="*/ 1137037 h 2377440"/>
              <a:gd name="connsiteX45" fmla="*/ 4444779 w 11052313"/>
              <a:gd name="connsiteY45" fmla="*/ 1152940 h 2377440"/>
              <a:gd name="connsiteX46" fmla="*/ 4468633 w 11052313"/>
              <a:gd name="connsiteY46" fmla="*/ 1160891 h 2377440"/>
              <a:gd name="connsiteX47" fmla="*/ 4492487 w 11052313"/>
              <a:gd name="connsiteY47" fmla="*/ 1176793 h 2377440"/>
              <a:gd name="connsiteX48" fmla="*/ 4524292 w 11052313"/>
              <a:gd name="connsiteY48" fmla="*/ 1184745 h 2377440"/>
              <a:gd name="connsiteX49" fmla="*/ 4548146 w 11052313"/>
              <a:gd name="connsiteY49" fmla="*/ 1192696 h 2377440"/>
              <a:gd name="connsiteX50" fmla="*/ 4579951 w 11052313"/>
              <a:gd name="connsiteY50" fmla="*/ 1200647 h 2377440"/>
              <a:gd name="connsiteX51" fmla="*/ 4635610 w 11052313"/>
              <a:gd name="connsiteY51" fmla="*/ 1216550 h 2377440"/>
              <a:gd name="connsiteX52" fmla="*/ 4731026 w 11052313"/>
              <a:gd name="connsiteY52" fmla="*/ 1224501 h 2377440"/>
              <a:gd name="connsiteX53" fmla="*/ 4794636 w 11052313"/>
              <a:gd name="connsiteY53" fmla="*/ 1240404 h 2377440"/>
              <a:gd name="connsiteX54" fmla="*/ 4826441 w 11052313"/>
              <a:gd name="connsiteY54" fmla="*/ 1248355 h 2377440"/>
              <a:gd name="connsiteX55" fmla="*/ 4866198 w 11052313"/>
              <a:gd name="connsiteY55" fmla="*/ 1256307 h 2377440"/>
              <a:gd name="connsiteX56" fmla="*/ 4898003 w 11052313"/>
              <a:gd name="connsiteY56" fmla="*/ 1264258 h 2377440"/>
              <a:gd name="connsiteX57" fmla="*/ 4921857 w 11052313"/>
              <a:gd name="connsiteY57" fmla="*/ 1272209 h 2377440"/>
              <a:gd name="connsiteX58" fmla="*/ 4977516 w 11052313"/>
              <a:gd name="connsiteY58" fmla="*/ 1280160 h 2377440"/>
              <a:gd name="connsiteX59" fmla="*/ 5017273 w 11052313"/>
              <a:gd name="connsiteY59" fmla="*/ 1296063 h 2377440"/>
              <a:gd name="connsiteX60" fmla="*/ 5096786 w 11052313"/>
              <a:gd name="connsiteY60" fmla="*/ 1304014 h 2377440"/>
              <a:gd name="connsiteX61" fmla="*/ 5152445 w 11052313"/>
              <a:gd name="connsiteY61" fmla="*/ 1319917 h 2377440"/>
              <a:gd name="connsiteX62" fmla="*/ 5176299 w 11052313"/>
              <a:gd name="connsiteY62" fmla="*/ 1335820 h 2377440"/>
              <a:gd name="connsiteX63" fmla="*/ 5192201 w 11052313"/>
              <a:gd name="connsiteY63" fmla="*/ 1359673 h 2377440"/>
              <a:gd name="connsiteX64" fmla="*/ 5239909 w 11052313"/>
              <a:gd name="connsiteY64" fmla="*/ 1391479 h 2377440"/>
              <a:gd name="connsiteX65" fmla="*/ 5271714 w 11052313"/>
              <a:gd name="connsiteY65" fmla="*/ 1423284 h 2377440"/>
              <a:gd name="connsiteX66" fmla="*/ 5311471 w 11052313"/>
              <a:gd name="connsiteY66" fmla="*/ 1455089 h 2377440"/>
              <a:gd name="connsiteX67" fmla="*/ 5383033 w 11052313"/>
              <a:gd name="connsiteY67" fmla="*/ 1510748 h 2377440"/>
              <a:gd name="connsiteX68" fmla="*/ 5446643 w 11052313"/>
              <a:gd name="connsiteY68" fmla="*/ 1550505 h 2377440"/>
              <a:gd name="connsiteX69" fmla="*/ 5494351 w 11052313"/>
              <a:gd name="connsiteY69" fmla="*/ 1566407 h 2377440"/>
              <a:gd name="connsiteX70" fmla="*/ 5534108 w 11052313"/>
              <a:gd name="connsiteY70" fmla="*/ 1590261 h 2377440"/>
              <a:gd name="connsiteX71" fmla="*/ 5565913 w 11052313"/>
              <a:gd name="connsiteY71" fmla="*/ 1598213 h 2377440"/>
              <a:gd name="connsiteX72" fmla="*/ 5716988 w 11052313"/>
              <a:gd name="connsiteY72" fmla="*/ 1622067 h 2377440"/>
              <a:gd name="connsiteX73" fmla="*/ 5876014 w 11052313"/>
              <a:gd name="connsiteY73" fmla="*/ 1637969 h 2377440"/>
              <a:gd name="connsiteX74" fmla="*/ 5947575 w 11052313"/>
              <a:gd name="connsiteY74" fmla="*/ 1645920 h 2377440"/>
              <a:gd name="connsiteX75" fmla="*/ 6305384 w 11052313"/>
              <a:gd name="connsiteY75" fmla="*/ 1637969 h 2377440"/>
              <a:gd name="connsiteX76" fmla="*/ 6567777 w 11052313"/>
              <a:gd name="connsiteY76" fmla="*/ 1693628 h 2377440"/>
              <a:gd name="connsiteX77" fmla="*/ 6838121 w 11052313"/>
              <a:gd name="connsiteY77" fmla="*/ 1653872 h 2377440"/>
              <a:gd name="connsiteX78" fmla="*/ 6893781 w 11052313"/>
              <a:gd name="connsiteY78" fmla="*/ 1757238 h 2377440"/>
              <a:gd name="connsiteX79" fmla="*/ 7283394 w 11052313"/>
              <a:gd name="connsiteY79" fmla="*/ 1892411 h 2377440"/>
              <a:gd name="connsiteX80" fmla="*/ 7824083 w 11052313"/>
              <a:gd name="connsiteY80" fmla="*/ 1940119 h 2377440"/>
              <a:gd name="connsiteX81" fmla="*/ 8118282 w 11052313"/>
              <a:gd name="connsiteY81" fmla="*/ 1908313 h 2377440"/>
              <a:gd name="connsiteX82" fmla="*/ 8285259 w 11052313"/>
              <a:gd name="connsiteY82" fmla="*/ 1900362 h 2377440"/>
              <a:gd name="connsiteX83" fmla="*/ 8762337 w 11052313"/>
              <a:gd name="connsiteY83" fmla="*/ 1900362 h 2377440"/>
              <a:gd name="connsiteX84" fmla="*/ 9112194 w 11052313"/>
              <a:gd name="connsiteY84" fmla="*/ 1852654 h 2377440"/>
              <a:gd name="connsiteX85" fmla="*/ 9159902 w 11052313"/>
              <a:gd name="connsiteY85" fmla="*/ 1876508 h 2377440"/>
              <a:gd name="connsiteX86" fmla="*/ 9342782 w 11052313"/>
              <a:gd name="connsiteY86" fmla="*/ 1884460 h 2377440"/>
              <a:gd name="connsiteX87" fmla="*/ 9430247 w 11052313"/>
              <a:gd name="connsiteY87" fmla="*/ 1908313 h 2377440"/>
              <a:gd name="connsiteX88" fmla="*/ 9462052 w 11052313"/>
              <a:gd name="connsiteY88" fmla="*/ 1924216 h 2377440"/>
              <a:gd name="connsiteX89" fmla="*/ 9493857 w 11052313"/>
              <a:gd name="connsiteY89" fmla="*/ 1932167 h 2377440"/>
              <a:gd name="connsiteX90" fmla="*/ 9525662 w 11052313"/>
              <a:gd name="connsiteY90" fmla="*/ 1956021 h 2377440"/>
              <a:gd name="connsiteX91" fmla="*/ 9549516 w 11052313"/>
              <a:gd name="connsiteY91" fmla="*/ 1963973 h 2377440"/>
              <a:gd name="connsiteX92" fmla="*/ 9581321 w 11052313"/>
              <a:gd name="connsiteY92" fmla="*/ 1979875 h 2377440"/>
              <a:gd name="connsiteX93" fmla="*/ 9636981 w 11052313"/>
              <a:gd name="connsiteY93" fmla="*/ 2011680 h 2377440"/>
              <a:gd name="connsiteX94" fmla="*/ 9660834 w 11052313"/>
              <a:gd name="connsiteY94" fmla="*/ 2035534 h 2377440"/>
              <a:gd name="connsiteX95" fmla="*/ 9716494 w 11052313"/>
              <a:gd name="connsiteY95" fmla="*/ 2051437 h 2377440"/>
              <a:gd name="connsiteX96" fmla="*/ 9740348 w 11052313"/>
              <a:gd name="connsiteY96" fmla="*/ 2059388 h 2377440"/>
              <a:gd name="connsiteX97" fmla="*/ 9851666 w 11052313"/>
              <a:gd name="connsiteY97" fmla="*/ 2083242 h 2377440"/>
              <a:gd name="connsiteX98" fmla="*/ 9899374 w 11052313"/>
              <a:gd name="connsiteY98" fmla="*/ 2115047 h 2377440"/>
              <a:gd name="connsiteX99" fmla="*/ 9923228 w 11052313"/>
              <a:gd name="connsiteY99" fmla="*/ 2122999 h 2377440"/>
              <a:gd name="connsiteX100" fmla="*/ 9978887 w 11052313"/>
              <a:gd name="connsiteY100" fmla="*/ 2138901 h 2377440"/>
              <a:gd name="connsiteX101" fmla="*/ 10042497 w 11052313"/>
              <a:gd name="connsiteY101" fmla="*/ 2162755 h 2377440"/>
              <a:gd name="connsiteX102" fmla="*/ 10106108 w 11052313"/>
              <a:gd name="connsiteY102" fmla="*/ 2178658 h 2377440"/>
              <a:gd name="connsiteX103" fmla="*/ 10129961 w 11052313"/>
              <a:gd name="connsiteY103" fmla="*/ 2186609 h 2377440"/>
              <a:gd name="connsiteX104" fmla="*/ 10169718 w 11052313"/>
              <a:gd name="connsiteY104" fmla="*/ 2194560 h 2377440"/>
              <a:gd name="connsiteX105" fmla="*/ 10249231 w 11052313"/>
              <a:gd name="connsiteY105" fmla="*/ 2218414 h 2377440"/>
              <a:gd name="connsiteX106" fmla="*/ 10328744 w 11052313"/>
              <a:gd name="connsiteY106" fmla="*/ 2226366 h 2377440"/>
              <a:gd name="connsiteX107" fmla="*/ 10368501 w 11052313"/>
              <a:gd name="connsiteY107" fmla="*/ 2234317 h 2377440"/>
              <a:gd name="connsiteX108" fmla="*/ 10424160 w 11052313"/>
              <a:gd name="connsiteY108" fmla="*/ 2242268 h 2377440"/>
              <a:gd name="connsiteX109" fmla="*/ 10758114 w 11052313"/>
              <a:gd name="connsiteY109" fmla="*/ 2234317 h 2377440"/>
              <a:gd name="connsiteX110" fmla="*/ 10861481 w 11052313"/>
              <a:gd name="connsiteY110" fmla="*/ 2258171 h 2377440"/>
              <a:gd name="connsiteX111" fmla="*/ 10885335 w 11052313"/>
              <a:gd name="connsiteY111" fmla="*/ 2274073 h 2377440"/>
              <a:gd name="connsiteX112" fmla="*/ 10933043 w 11052313"/>
              <a:gd name="connsiteY112" fmla="*/ 2289976 h 2377440"/>
              <a:gd name="connsiteX113" fmla="*/ 11036410 w 11052313"/>
              <a:gd name="connsiteY113" fmla="*/ 2250220 h 2377440"/>
              <a:gd name="connsiteX114" fmla="*/ 11036410 w 11052313"/>
              <a:gd name="connsiteY114" fmla="*/ 2242268 h 2377440"/>
              <a:gd name="connsiteX115" fmla="*/ 11052313 w 11052313"/>
              <a:gd name="connsiteY115" fmla="*/ 2369489 h 2377440"/>
              <a:gd name="connsiteX116" fmla="*/ 0 w 11052313"/>
              <a:gd name="connsiteY116" fmla="*/ 2377440 h 2377440"/>
              <a:gd name="connsiteX117" fmla="*/ 7951 w 11052313"/>
              <a:gd name="connsiteY117" fmla="*/ 0 h 2377440"/>
              <a:gd name="connsiteX118" fmla="*/ 2735248 w 11052313"/>
              <a:gd name="connsiteY118" fmla="*/ 15903 h 2377440"/>
              <a:gd name="connsiteX0" fmla="*/ 2735248 w 11052313"/>
              <a:gd name="connsiteY0" fmla="*/ 15903 h 2377440"/>
              <a:gd name="connsiteX1" fmla="*/ 2743200 w 11052313"/>
              <a:gd name="connsiteY1" fmla="*/ 47708 h 2377440"/>
              <a:gd name="connsiteX2" fmla="*/ 2806810 w 11052313"/>
              <a:gd name="connsiteY2" fmla="*/ 103367 h 2377440"/>
              <a:gd name="connsiteX3" fmla="*/ 2814761 w 11052313"/>
              <a:gd name="connsiteY3" fmla="*/ 135173 h 2377440"/>
              <a:gd name="connsiteX4" fmla="*/ 2862469 w 11052313"/>
              <a:gd name="connsiteY4" fmla="*/ 182880 h 2377440"/>
              <a:gd name="connsiteX5" fmla="*/ 2902226 w 11052313"/>
              <a:gd name="connsiteY5" fmla="*/ 230588 h 2377440"/>
              <a:gd name="connsiteX6" fmla="*/ 2926080 w 11052313"/>
              <a:gd name="connsiteY6" fmla="*/ 246491 h 2377440"/>
              <a:gd name="connsiteX7" fmla="*/ 2965836 w 11052313"/>
              <a:gd name="connsiteY7" fmla="*/ 294199 h 2377440"/>
              <a:gd name="connsiteX8" fmla="*/ 3021495 w 11052313"/>
              <a:gd name="connsiteY8" fmla="*/ 357809 h 2377440"/>
              <a:gd name="connsiteX9" fmla="*/ 3037398 w 11052313"/>
              <a:gd name="connsiteY9" fmla="*/ 381663 h 2377440"/>
              <a:gd name="connsiteX10" fmla="*/ 3061252 w 11052313"/>
              <a:gd name="connsiteY10" fmla="*/ 397566 h 2377440"/>
              <a:gd name="connsiteX11" fmla="*/ 3069203 w 11052313"/>
              <a:gd name="connsiteY11" fmla="*/ 421420 h 2377440"/>
              <a:gd name="connsiteX12" fmla="*/ 3116911 w 11052313"/>
              <a:gd name="connsiteY12" fmla="*/ 461176 h 2377440"/>
              <a:gd name="connsiteX13" fmla="*/ 3156668 w 11052313"/>
              <a:gd name="connsiteY13" fmla="*/ 516835 h 2377440"/>
              <a:gd name="connsiteX14" fmla="*/ 3212327 w 11052313"/>
              <a:gd name="connsiteY14" fmla="*/ 564543 h 2377440"/>
              <a:gd name="connsiteX15" fmla="*/ 3236181 w 11052313"/>
              <a:gd name="connsiteY15" fmla="*/ 580446 h 2377440"/>
              <a:gd name="connsiteX16" fmla="*/ 3260034 w 11052313"/>
              <a:gd name="connsiteY16" fmla="*/ 588397 h 2377440"/>
              <a:gd name="connsiteX17" fmla="*/ 3275937 w 11052313"/>
              <a:gd name="connsiteY17" fmla="*/ 612251 h 2377440"/>
              <a:gd name="connsiteX18" fmla="*/ 3299791 w 11052313"/>
              <a:gd name="connsiteY18" fmla="*/ 620202 h 2377440"/>
              <a:gd name="connsiteX19" fmla="*/ 3371353 w 11052313"/>
              <a:gd name="connsiteY19" fmla="*/ 628153 h 2377440"/>
              <a:gd name="connsiteX20" fmla="*/ 3514476 w 11052313"/>
              <a:gd name="connsiteY20" fmla="*/ 636105 h 2377440"/>
              <a:gd name="connsiteX21" fmla="*/ 3546281 w 11052313"/>
              <a:gd name="connsiteY21" fmla="*/ 644056 h 2377440"/>
              <a:gd name="connsiteX22" fmla="*/ 3609892 w 11052313"/>
              <a:gd name="connsiteY22" fmla="*/ 667910 h 2377440"/>
              <a:gd name="connsiteX23" fmla="*/ 3633746 w 11052313"/>
              <a:gd name="connsiteY23" fmla="*/ 683813 h 2377440"/>
              <a:gd name="connsiteX24" fmla="*/ 3665551 w 11052313"/>
              <a:gd name="connsiteY24" fmla="*/ 691764 h 2377440"/>
              <a:gd name="connsiteX25" fmla="*/ 3689405 w 11052313"/>
              <a:gd name="connsiteY25" fmla="*/ 699715 h 2377440"/>
              <a:gd name="connsiteX26" fmla="*/ 3721210 w 11052313"/>
              <a:gd name="connsiteY26" fmla="*/ 707667 h 2377440"/>
              <a:gd name="connsiteX27" fmla="*/ 3753015 w 11052313"/>
              <a:gd name="connsiteY27" fmla="*/ 723569 h 2377440"/>
              <a:gd name="connsiteX28" fmla="*/ 3776869 w 11052313"/>
              <a:gd name="connsiteY28" fmla="*/ 731520 h 2377440"/>
              <a:gd name="connsiteX29" fmla="*/ 3808674 w 11052313"/>
              <a:gd name="connsiteY29" fmla="*/ 747423 h 2377440"/>
              <a:gd name="connsiteX30" fmla="*/ 3840480 w 11052313"/>
              <a:gd name="connsiteY30" fmla="*/ 755374 h 2377440"/>
              <a:gd name="connsiteX31" fmla="*/ 3880236 w 11052313"/>
              <a:gd name="connsiteY31" fmla="*/ 771277 h 2377440"/>
              <a:gd name="connsiteX32" fmla="*/ 3967701 w 11052313"/>
              <a:gd name="connsiteY32" fmla="*/ 803082 h 2377440"/>
              <a:gd name="connsiteX33" fmla="*/ 4047214 w 11052313"/>
              <a:gd name="connsiteY33" fmla="*/ 858741 h 2377440"/>
              <a:gd name="connsiteX34" fmla="*/ 4118775 w 11052313"/>
              <a:gd name="connsiteY34" fmla="*/ 882595 h 2377440"/>
              <a:gd name="connsiteX35" fmla="*/ 4142629 w 11052313"/>
              <a:gd name="connsiteY35" fmla="*/ 906449 h 2377440"/>
              <a:gd name="connsiteX36" fmla="*/ 4166483 w 11052313"/>
              <a:gd name="connsiteY36" fmla="*/ 914400 h 2377440"/>
              <a:gd name="connsiteX37" fmla="*/ 4206240 w 11052313"/>
              <a:gd name="connsiteY37" fmla="*/ 938254 h 2377440"/>
              <a:gd name="connsiteX38" fmla="*/ 4261899 w 11052313"/>
              <a:gd name="connsiteY38" fmla="*/ 993913 h 2377440"/>
              <a:gd name="connsiteX39" fmla="*/ 4277801 w 11052313"/>
              <a:gd name="connsiteY39" fmla="*/ 1017767 h 2377440"/>
              <a:gd name="connsiteX40" fmla="*/ 4309607 w 11052313"/>
              <a:gd name="connsiteY40" fmla="*/ 1041621 h 2377440"/>
              <a:gd name="connsiteX41" fmla="*/ 4325509 w 11052313"/>
              <a:gd name="connsiteY41" fmla="*/ 1065475 h 2377440"/>
              <a:gd name="connsiteX42" fmla="*/ 4373217 w 11052313"/>
              <a:gd name="connsiteY42" fmla="*/ 1097280 h 2377440"/>
              <a:gd name="connsiteX43" fmla="*/ 4389120 w 11052313"/>
              <a:gd name="connsiteY43" fmla="*/ 1121134 h 2377440"/>
              <a:gd name="connsiteX44" fmla="*/ 4420925 w 11052313"/>
              <a:gd name="connsiteY44" fmla="*/ 1137037 h 2377440"/>
              <a:gd name="connsiteX45" fmla="*/ 4444779 w 11052313"/>
              <a:gd name="connsiteY45" fmla="*/ 1152940 h 2377440"/>
              <a:gd name="connsiteX46" fmla="*/ 4468633 w 11052313"/>
              <a:gd name="connsiteY46" fmla="*/ 1160891 h 2377440"/>
              <a:gd name="connsiteX47" fmla="*/ 4492487 w 11052313"/>
              <a:gd name="connsiteY47" fmla="*/ 1176793 h 2377440"/>
              <a:gd name="connsiteX48" fmla="*/ 4524292 w 11052313"/>
              <a:gd name="connsiteY48" fmla="*/ 1184745 h 2377440"/>
              <a:gd name="connsiteX49" fmla="*/ 4548146 w 11052313"/>
              <a:gd name="connsiteY49" fmla="*/ 1192696 h 2377440"/>
              <a:gd name="connsiteX50" fmla="*/ 4579951 w 11052313"/>
              <a:gd name="connsiteY50" fmla="*/ 1200647 h 2377440"/>
              <a:gd name="connsiteX51" fmla="*/ 4635610 w 11052313"/>
              <a:gd name="connsiteY51" fmla="*/ 1216550 h 2377440"/>
              <a:gd name="connsiteX52" fmla="*/ 4731026 w 11052313"/>
              <a:gd name="connsiteY52" fmla="*/ 1224501 h 2377440"/>
              <a:gd name="connsiteX53" fmla="*/ 4794636 w 11052313"/>
              <a:gd name="connsiteY53" fmla="*/ 1240404 h 2377440"/>
              <a:gd name="connsiteX54" fmla="*/ 4826441 w 11052313"/>
              <a:gd name="connsiteY54" fmla="*/ 1248355 h 2377440"/>
              <a:gd name="connsiteX55" fmla="*/ 4866198 w 11052313"/>
              <a:gd name="connsiteY55" fmla="*/ 1256307 h 2377440"/>
              <a:gd name="connsiteX56" fmla="*/ 4898003 w 11052313"/>
              <a:gd name="connsiteY56" fmla="*/ 1264258 h 2377440"/>
              <a:gd name="connsiteX57" fmla="*/ 4921857 w 11052313"/>
              <a:gd name="connsiteY57" fmla="*/ 1272209 h 2377440"/>
              <a:gd name="connsiteX58" fmla="*/ 4977516 w 11052313"/>
              <a:gd name="connsiteY58" fmla="*/ 1280160 h 2377440"/>
              <a:gd name="connsiteX59" fmla="*/ 5017273 w 11052313"/>
              <a:gd name="connsiteY59" fmla="*/ 1296063 h 2377440"/>
              <a:gd name="connsiteX60" fmla="*/ 5096786 w 11052313"/>
              <a:gd name="connsiteY60" fmla="*/ 1304014 h 2377440"/>
              <a:gd name="connsiteX61" fmla="*/ 5152445 w 11052313"/>
              <a:gd name="connsiteY61" fmla="*/ 1319917 h 2377440"/>
              <a:gd name="connsiteX62" fmla="*/ 5176299 w 11052313"/>
              <a:gd name="connsiteY62" fmla="*/ 1335820 h 2377440"/>
              <a:gd name="connsiteX63" fmla="*/ 5192201 w 11052313"/>
              <a:gd name="connsiteY63" fmla="*/ 1359673 h 2377440"/>
              <a:gd name="connsiteX64" fmla="*/ 5239909 w 11052313"/>
              <a:gd name="connsiteY64" fmla="*/ 1391479 h 2377440"/>
              <a:gd name="connsiteX65" fmla="*/ 5271714 w 11052313"/>
              <a:gd name="connsiteY65" fmla="*/ 1423284 h 2377440"/>
              <a:gd name="connsiteX66" fmla="*/ 5311471 w 11052313"/>
              <a:gd name="connsiteY66" fmla="*/ 1455089 h 2377440"/>
              <a:gd name="connsiteX67" fmla="*/ 5383033 w 11052313"/>
              <a:gd name="connsiteY67" fmla="*/ 1510748 h 2377440"/>
              <a:gd name="connsiteX68" fmla="*/ 5446643 w 11052313"/>
              <a:gd name="connsiteY68" fmla="*/ 1550505 h 2377440"/>
              <a:gd name="connsiteX69" fmla="*/ 5494351 w 11052313"/>
              <a:gd name="connsiteY69" fmla="*/ 1566407 h 2377440"/>
              <a:gd name="connsiteX70" fmla="*/ 5534108 w 11052313"/>
              <a:gd name="connsiteY70" fmla="*/ 1590261 h 2377440"/>
              <a:gd name="connsiteX71" fmla="*/ 5565913 w 11052313"/>
              <a:gd name="connsiteY71" fmla="*/ 1598213 h 2377440"/>
              <a:gd name="connsiteX72" fmla="*/ 5716988 w 11052313"/>
              <a:gd name="connsiteY72" fmla="*/ 1622067 h 2377440"/>
              <a:gd name="connsiteX73" fmla="*/ 5876014 w 11052313"/>
              <a:gd name="connsiteY73" fmla="*/ 1637969 h 2377440"/>
              <a:gd name="connsiteX74" fmla="*/ 5947575 w 11052313"/>
              <a:gd name="connsiteY74" fmla="*/ 1645920 h 2377440"/>
              <a:gd name="connsiteX75" fmla="*/ 6305384 w 11052313"/>
              <a:gd name="connsiteY75" fmla="*/ 1637969 h 2377440"/>
              <a:gd name="connsiteX76" fmla="*/ 6567777 w 11052313"/>
              <a:gd name="connsiteY76" fmla="*/ 1693628 h 2377440"/>
              <a:gd name="connsiteX77" fmla="*/ 6838121 w 11052313"/>
              <a:gd name="connsiteY77" fmla="*/ 1653872 h 2377440"/>
              <a:gd name="connsiteX78" fmla="*/ 6893781 w 11052313"/>
              <a:gd name="connsiteY78" fmla="*/ 1757238 h 2377440"/>
              <a:gd name="connsiteX79" fmla="*/ 7283394 w 11052313"/>
              <a:gd name="connsiteY79" fmla="*/ 1892411 h 2377440"/>
              <a:gd name="connsiteX80" fmla="*/ 7824083 w 11052313"/>
              <a:gd name="connsiteY80" fmla="*/ 1940119 h 2377440"/>
              <a:gd name="connsiteX81" fmla="*/ 8118282 w 11052313"/>
              <a:gd name="connsiteY81" fmla="*/ 1908313 h 2377440"/>
              <a:gd name="connsiteX82" fmla="*/ 8285259 w 11052313"/>
              <a:gd name="connsiteY82" fmla="*/ 1900362 h 2377440"/>
              <a:gd name="connsiteX83" fmla="*/ 8762337 w 11052313"/>
              <a:gd name="connsiteY83" fmla="*/ 1900362 h 2377440"/>
              <a:gd name="connsiteX84" fmla="*/ 9112194 w 11052313"/>
              <a:gd name="connsiteY84" fmla="*/ 1852654 h 2377440"/>
              <a:gd name="connsiteX85" fmla="*/ 9128097 w 11052313"/>
              <a:gd name="connsiteY85" fmla="*/ 1940118 h 2377440"/>
              <a:gd name="connsiteX86" fmla="*/ 9342782 w 11052313"/>
              <a:gd name="connsiteY86" fmla="*/ 1884460 h 2377440"/>
              <a:gd name="connsiteX87" fmla="*/ 9430247 w 11052313"/>
              <a:gd name="connsiteY87" fmla="*/ 1908313 h 2377440"/>
              <a:gd name="connsiteX88" fmla="*/ 9462052 w 11052313"/>
              <a:gd name="connsiteY88" fmla="*/ 1924216 h 2377440"/>
              <a:gd name="connsiteX89" fmla="*/ 9493857 w 11052313"/>
              <a:gd name="connsiteY89" fmla="*/ 1932167 h 2377440"/>
              <a:gd name="connsiteX90" fmla="*/ 9525662 w 11052313"/>
              <a:gd name="connsiteY90" fmla="*/ 1956021 h 2377440"/>
              <a:gd name="connsiteX91" fmla="*/ 9549516 w 11052313"/>
              <a:gd name="connsiteY91" fmla="*/ 1963973 h 2377440"/>
              <a:gd name="connsiteX92" fmla="*/ 9581321 w 11052313"/>
              <a:gd name="connsiteY92" fmla="*/ 1979875 h 2377440"/>
              <a:gd name="connsiteX93" fmla="*/ 9636981 w 11052313"/>
              <a:gd name="connsiteY93" fmla="*/ 2011680 h 2377440"/>
              <a:gd name="connsiteX94" fmla="*/ 9660834 w 11052313"/>
              <a:gd name="connsiteY94" fmla="*/ 2035534 h 2377440"/>
              <a:gd name="connsiteX95" fmla="*/ 9716494 w 11052313"/>
              <a:gd name="connsiteY95" fmla="*/ 2051437 h 2377440"/>
              <a:gd name="connsiteX96" fmla="*/ 9740348 w 11052313"/>
              <a:gd name="connsiteY96" fmla="*/ 2059388 h 2377440"/>
              <a:gd name="connsiteX97" fmla="*/ 9851666 w 11052313"/>
              <a:gd name="connsiteY97" fmla="*/ 2083242 h 2377440"/>
              <a:gd name="connsiteX98" fmla="*/ 9899374 w 11052313"/>
              <a:gd name="connsiteY98" fmla="*/ 2115047 h 2377440"/>
              <a:gd name="connsiteX99" fmla="*/ 9923228 w 11052313"/>
              <a:gd name="connsiteY99" fmla="*/ 2122999 h 2377440"/>
              <a:gd name="connsiteX100" fmla="*/ 9978887 w 11052313"/>
              <a:gd name="connsiteY100" fmla="*/ 2138901 h 2377440"/>
              <a:gd name="connsiteX101" fmla="*/ 10042497 w 11052313"/>
              <a:gd name="connsiteY101" fmla="*/ 2162755 h 2377440"/>
              <a:gd name="connsiteX102" fmla="*/ 10106108 w 11052313"/>
              <a:gd name="connsiteY102" fmla="*/ 2178658 h 2377440"/>
              <a:gd name="connsiteX103" fmla="*/ 10129961 w 11052313"/>
              <a:gd name="connsiteY103" fmla="*/ 2186609 h 2377440"/>
              <a:gd name="connsiteX104" fmla="*/ 10169718 w 11052313"/>
              <a:gd name="connsiteY104" fmla="*/ 2194560 h 2377440"/>
              <a:gd name="connsiteX105" fmla="*/ 10249231 w 11052313"/>
              <a:gd name="connsiteY105" fmla="*/ 2218414 h 2377440"/>
              <a:gd name="connsiteX106" fmla="*/ 10328744 w 11052313"/>
              <a:gd name="connsiteY106" fmla="*/ 2226366 h 2377440"/>
              <a:gd name="connsiteX107" fmla="*/ 10368501 w 11052313"/>
              <a:gd name="connsiteY107" fmla="*/ 2234317 h 2377440"/>
              <a:gd name="connsiteX108" fmla="*/ 10424160 w 11052313"/>
              <a:gd name="connsiteY108" fmla="*/ 2242268 h 2377440"/>
              <a:gd name="connsiteX109" fmla="*/ 10758114 w 11052313"/>
              <a:gd name="connsiteY109" fmla="*/ 2234317 h 2377440"/>
              <a:gd name="connsiteX110" fmla="*/ 10861481 w 11052313"/>
              <a:gd name="connsiteY110" fmla="*/ 2258171 h 2377440"/>
              <a:gd name="connsiteX111" fmla="*/ 10885335 w 11052313"/>
              <a:gd name="connsiteY111" fmla="*/ 2274073 h 2377440"/>
              <a:gd name="connsiteX112" fmla="*/ 10933043 w 11052313"/>
              <a:gd name="connsiteY112" fmla="*/ 2289976 h 2377440"/>
              <a:gd name="connsiteX113" fmla="*/ 11036410 w 11052313"/>
              <a:gd name="connsiteY113" fmla="*/ 2250220 h 2377440"/>
              <a:gd name="connsiteX114" fmla="*/ 11036410 w 11052313"/>
              <a:gd name="connsiteY114" fmla="*/ 2242268 h 2377440"/>
              <a:gd name="connsiteX115" fmla="*/ 11052313 w 11052313"/>
              <a:gd name="connsiteY115" fmla="*/ 2369489 h 2377440"/>
              <a:gd name="connsiteX116" fmla="*/ 0 w 11052313"/>
              <a:gd name="connsiteY116" fmla="*/ 2377440 h 2377440"/>
              <a:gd name="connsiteX117" fmla="*/ 7951 w 11052313"/>
              <a:gd name="connsiteY117" fmla="*/ 0 h 2377440"/>
              <a:gd name="connsiteX118" fmla="*/ 2735248 w 11052313"/>
              <a:gd name="connsiteY118" fmla="*/ 15903 h 2377440"/>
              <a:gd name="connsiteX0" fmla="*/ 2735248 w 11052313"/>
              <a:gd name="connsiteY0" fmla="*/ 15903 h 2377440"/>
              <a:gd name="connsiteX1" fmla="*/ 2743200 w 11052313"/>
              <a:gd name="connsiteY1" fmla="*/ 47708 h 2377440"/>
              <a:gd name="connsiteX2" fmla="*/ 2806810 w 11052313"/>
              <a:gd name="connsiteY2" fmla="*/ 103367 h 2377440"/>
              <a:gd name="connsiteX3" fmla="*/ 2814761 w 11052313"/>
              <a:gd name="connsiteY3" fmla="*/ 135173 h 2377440"/>
              <a:gd name="connsiteX4" fmla="*/ 2862469 w 11052313"/>
              <a:gd name="connsiteY4" fmla="*/ 182880 h 2377440"/>
              <a:gd name="connsiteX5" fmla="*/ 2902226 w 11052313"/>
              <a:gd name="connsiteY5" fmla="*/ 230588 h 2377440"/>
              <a:gd name="connsiteX6" fmla="*/ 2926080 w 11052313"/>
              <a:gd name="connsiteY6" fmla="*/ 246491 h 2377440"/>
              <a:gd name="connsiteX7" fmla="*/ 2965836 w 11052313"/>
              <a:gd name="connsiteY7" fmla="*/ 294199 h 2377440"/>
              <a:gd name="connsiteX8" fmla="*/ 3021495 w 11052313"/>
              <a:gd name="connsiteY8" fmla="*/ 357809 h 2377440"/>
              <a:gd name="connsiteX9" fmla="*/ 3037398 w 11052313"/>
              <a:gd name="connsiteY9" fmla="*/ 381663 h 2377440"/>
              <a:gd name="connsiteX10" fmla="*/ 3061252 w 11052313"/>
              <a:gd name="connsiteY10" fmla="*/ 397566 h 2377440"/>
              <a:gd name="connsiteX11" fmla="*/ 3069203 w 11052313"/>
              <a:gd name="connsiteY11" fmla="*/ 421420 h 2377440"/>
              <a:gd name="connsiteX12" fmla="*/ 3116911 w 11052313"/>
              <a:gd name="connsiteY12" fmla="*/ 461176 h 2377440"/>
              <a:gd name="connsiteX13" fmla="*/ 3156668 w 11052313"/>
              <a:gd name="connsiteY13" fmla="*/ 516835 h 2377440"/>
              <a:gd name="connsiteX14" fmla="*/ 3212327 w 11052313"/>
              <a:gd name="connsiteY14" fmla="*/ 564543 h 2377440"/>
              <a:gd name="connsiteX15" fmla="*/ 3236181 w 11052313"/>
              <a:gd name="connsiteY15" fmla="*/ 580446 h 2377440"/>
              <a:gd name="connsiteX16" fmla="*/ 3260034 w 11052313"/>
              <a:gd name="connsiteY16" fmla="*/ 588397 h 2377440"/>
              <a:gd name="connsiteX17" fmla="*/ 3275937 w 11052313"/>
              <a:gd name="connsiteY17" fmla="*/ 612251 h 2377440"/>
              <a:gd name="connsiteX18" fmla="*/ 3299791 w 11052313"/>
              <a:gd name="connsiteY18" fmla="*/ 620202 h 2377440"/>
              <a:gd name="connsiteX19" fmla="*/ 3371353 w 11052313"/>
              <a:gd name="connsiteY19" fmla="*/ 628153 h 2377440"/>
              <a:gd name="connsiteX20" fmla="*/ 3514476 w 11052313"/>
              <a:gd name="connsiteY20" fmla="*/ 636105 h 2377440"/>
              <a:gd name="connsiteX21" fmla="*/ 3546281 w 11052313"/>
              <a:gd name="connsiteY21" fmla="*/ 644056 h 2377440"/>
              <a:gd name="connsiteX22" fmla="*/ 3609892 w 11052313"/>
              <a:gd name="connsiteY22" fmla="*/ 667910 h 2377440"/>
              <a:gd name="connsiteX23" fmla="*/ 3633746 w 11052313"/>
              <a:gd name="connsiteY23" fmla="*/ 683813 h 2377440"/>
              <a:gd name="connsiteX24" fmla="*/ 3665551 w 11052313"/>
              <a:gd name="connsiteY24" fmla="*/ 691764 h 2377440"/>
              <a:gd name="connsiteX25" fmla="*/ 3689405 w 11052313"/>
              <a:gd name="connsiteY25" fmla="*/ 699715 h 2377440"/>
              <a:gd name="connsiteX26" fmla="*/ 3721210 w 11052313"/>
              <a:gd name="connsiteY26" fmla="*/ 707667 h 2377440"/>
              <a:gd name="connsiteX27" fmla="*/ 3753015 w 11052313"/>
              <a:gd name="connsiteY27" fmla="*/ 723569 h 2377440"/>
              <a:gd name="connsiteX28" fmla="*/ 3776869 w 11052313"/>
              <a:gd name="connsiteY28" fmla="*/ 731520 h 2377440"/>
              <a:gd name="connsiteX29" fmla="*/ 3808674 w 11052313"/>
              <a:gd name="connsiteY29" fmla="*/ 747423 h 2377440"/>
              <a:gd name="connsiteX30" fmla="*/ 3840480 w 11052313"/>
              <a:gd name="connsiteY30" fmla="*/ 755374 h 2377440"/>
              <a:gd name="connsiteX31" fmla="*/ 3880236 w 11052313"/>
              <a:gd name="connsiteY31" fmla="*/ 771277 h 2377440"/>
              <a:gd name="connsiteX32" fmla="*/ 3967701 w 11052313"/>
              <a:gd name="connsiteY32" fmla="*/ 803082 h 2377440"/>
              <a:gd name="connsiteX33" fmla="*/ 4047214 w 11052313"/>
              <a:gd name="connsiteY33" fmla="*/ 858741 h 2377440"/>
              <a:gd name="connsiteX34" fmla="*/ 4118775 w 11052313"/>
              <a:gd name="connsiteY34" fmla="*/ 882595 h 2377440"/>
              <a:gd name="connsiteX35" fmla="*/ 4142629 w 11052313"/>
              <a:gd name="connsiteY35" fmla="*/ 906449 h 2377440"/>
              <a:gd name="connsiteX36" fmla="*/ 4166483 w 11052313"/>
              <a:gd name="connsiteY36" fmla="*/ 914400 h 2377440"/>
              <a:gd name="connsiteX37" fmla="*/ 4206240 w 11052313"/>
              <a:gd name="connsiteY37" fmla="*/ 938254 h 2377440"/>
              <a:gd name="connsiteX38" fmla="*/ 4261899 w 11052313"/>
              <a:gd name="connsiteY38" fmla="*/ 993913 h 2377440"/>
              <a:gd name="connsiteX39" fmla="*/ 4277801 w 11052313"/>
              <a:gd name="connsiteY39" fmla="*/ 1017767 h 2377440"/>
              <a:gd name="connsiteX40" fmla="*/ 4309607 w 11052313"/>
              <a:gd name="connsiteY40" fmla="*/ 1041621 h 2377440"/>
              <a:gd name="connsiteX41" fmla="*/ 4325509 w 11052313"/>
              <a:gd name="connsiteY41" fmla="*/ 1065475 h 2377440"/>
              <a:gd name="connsiteX42" fmla="*/ 4373217 w 11052313"/>
              <a:gd name="connsiteY42" fmla="*/ 1097280 h 2377440"/>
              <a:gd name="connsiteX43" fmla="*/ 4389120 w 11052313"/>
              <a:gd name="connsiteY43" fmla="*/ 1121134 h 2377440"/>
              <a:gd name="connsiteX44" fmla="*/ 4420925 w 11052313"/>
              <a:gd name="connsiteY44" fmla="*/ 1137037 h 2377440"/>
              <a:gd name="connsiteX45" fmla="*/ 4444779 w 11052313"/>
              <a:gd name="connsiteY45" fmla="*/ 1152940 h 2377440"/>
              <a:gd name="connsiteX46" fmla="*/ 4468633 w 11052313"/>
              <a:gd name="connsiteY46" fmla="*/ 1160891 h 2377440"/>
              <a:gd name="connsiteX47" fmla="*/ 4492487 w 11052313"/>
              <a:gd name="connsiteY47" fmla="*/ 1176793 h 2377440"/>
              <a:gd name="connsiteX48" fmla="*/ 4524292 w 11052313"/>
              <a:gd name="connsiteY48" fmla="*/ 1184745 h 2377440"/>
              <a:gd name="connsiteX49" fmla="*/ 4548146 w 11052313"/>
              <a:gd name="connsiteY49" fmla="*/ 1192696 h 2377440"/>
              <a:gd name="connsiteX50" fmla="*/ 4579951 w 11052313"/>
              <a:gd name="connsiteY50" fmla="*/ 1200647 h 2377440"/>
              <a:gd name="connsiteX51" fmla="*/ 4635610 w 11052313"/>
              <a:gd name="connsiteY51" fmla="*/ 1216550 h 2377440"/>
              <a:gd name="connsiteX52" fmla="*/ 4731026 w 11052313"/>
              <a:gd name="connsiteY52" fmla="*/ 1224501 h 2377440"/>
              <a:gd name="connsiteX53" fmla="*/ 4794636 w 11052313"/>
              <a:gd name="connsiteY53" fmla="*/ 1240404 h 2377440"/>
              <a:gd name="connsiteX54" fmla="*/ 4826441 w 11052313"/>
              <a:gd name="connsiteY54" fmla="*/ 1248355 h 2377440"/>
              <a:gd name="connsiteX55" fmla="*/ 4866198 w 11052313"/>
              <a:gd name="connsiteY55" fmla="*/ 1256307 h 2377440"/>
              <a:gd name="connsiteX56" fmla="*/ 4898003 w 11052313"/>
              <a:gd name="connsiteY56" fmla="*/ 1264258 h 2377440"/>
              <a:gd name="connsiteX57" fmla="*/ 4921857 w 11052313"/>
              <a:gd name="connsiteY57" fmla="*/ 1272209 h 2377440"/>
              <a:gd name="connsiteX58" fmla="*/ 4977516 w 11052313"/>
              <a:gd name="connsiteY58" fmla="*/ 1280160 h 2377440"/>
              <a:gd name="connsiteX59" fmla="*/ 5017273 w 11052313"/>
              <a:gd name="connsiteY59" fmla="*/ 1296063 h 2377440"/>
              <a:gd name="connsiteX60" fmla="*/ 5096786 w 11052313"/>
              <a:gd name="connsiteY60" fmla="*/ 1304014 h 2377440"/>
              <a:gd name="connsiteX61" fmla="*/ 5152445 w 11052313"/>
              <a:gd name="connsiteY61" fmla="*/ 1319917 h 2377440"/>
              <a:gd name="connsiteX62" fmla="*/ 5176299 w 11052313"/>
              <a:gd name="connsiteY62" fmla="*/ 1335820 h 2377440"/>
              <a:gd name="connsiteX63" fmla="*/ 5192201 w 11052313"/>
              <a:gd name="connsiteY63" fmla="*/ 1359673 h 2377440"/>
              <a:gd name="connsiteX64" fmla="*/ 5239909 w 11052313"/>
              <a:gd name="connsiteY64" fmla="*/ 1391479 h 2377440"/>
              <a:gd name="connsiteX65" fmla="*/ 5271714 w 11052313"/>
              <a:gd name="connsiteY65" fmla="*/ 1423284 h 2377440"/>
              <a:gd name="connsiteX66" fmla="*/ 5311471 w 11052313"/>
              <a:gd name="connsiteY66" fmla="*/ 1455089 h 2377440"/>
              <a:gd name="connsiteX67" fmla="*/ 5383033 w 11052313"/>
              <a:gd name="connsiteY67" fmla="*/ 1510748 h 2377440"/>
              <a:gd name="connsiteX68" fmla="*/ 5446643 w 11052313"/>
              <a:gd name="connsiteY68" fmla="*/ 1550505 h 2377440"/>
              <a:gd name="connsiteX69" fmla="*/ 5494351 w 11052313"/>
              <a:gd name="connsiteY69" fmla="*/ 1566407 h 2377440"/>
              <a:gd name="connsiteX70" fmla="*/ 5534108 w 11052313"/>
              <a:gd name="connsiteY70" fmla="*/ 1590261 h 2377440"/>
              <a:gd name="connsiteX71" fmla="*/ 5565913 w 11052313"/>
              <a:gd name="connsiteY71" fmla="*/ 1598213 h 2377440"/>
              <a:gd name="connsiteX72" fmla="*/ 5716988 w 11052313"/>
              <a:gd name="connsiteY72" fmla="*/ 1622067 h 2377440"/>
              <a:gd name="connsiteX73" fmla="*/ 5876014 w 11052313"/>
              <a:gd name="connsiteY73" fmla="*/ 1637969 h 2377440"/>
              <a:gd name="connsiteX74" fmla="*/ 5947575 w 11052313"/>
              <a:gd name="connsiteY74" fmla="*/ 1645920 h 2377440"/>
              <a:gd name="connsiteX75" fmla="*/ 6305384 w 11052313"/>
              <a:gd name="connsiteY75" fmla="*/ 1637969 h 2377440"/>
              <a:gd name="connsiteX76" fmla="*/ 6567777 w 11052313"/>
              <a:gd name="connsiteY76" fmla="*/ 1693628 h 2377440"/>
              <a:gd name="connsiteX77" fmla="*/ 6838121 w 11052313"/>
              <a:gd name="connsiteY77" fmla="*/ 1653872 h 2377440"/>
              <a:gd name="connsiteX78" fmla="*/ 6893781 w 11052313"/>
              <a:gd name="connsiteY78" fmla="*/ 1757238 h 2377440"/>
              <a:gd name="connsiteX79" fmla="*/ 7283394 w 11052313"/>
              <a:gd name="connsiteY79" fmla="*/ 1892411 h 2377440"/>
              <a:gd name="connsiteX80" fmla="*/ 7824083 w 11052313"/>
              <a:gd name="connsiteY80" fmla="*/ 1940119 h 2377440"/>
              <a:gd name="connsiteX81" fmla="*/ 8118282 w 11052313"/>
              <a:gd name="connsiteY81" fmla="*/ 1908313 h 2377440"/>
              <a:gd name="connsiteX82" fmla="*/ 8285259 w 11052313"/>
              <a:gd name="connsiteY82" fmla="*/ 1900362 h 2377440"/>
              <a:gd name="connsiteX83" fmla="*/ 8762337 w 11052313"/>
              <a:gd name="connsiteY83" fmla="*/ 1900362 h 2377440"/>
              <a:gd name="connsiteX84" fmla="*/ 9128097 w 11052313"/>
              <a:gd name="connsiteY84" fmla="*/ 1940118 h 2377440"/>
              <a:gd name="connsiteX85" fmla="*/ 9342782 w 11052313"/>
              <a:gd name="connsiteY85" fmla="*/ 1884460 h 2377440"/>
              <a:gd name="connsiteX86" fmla="*/ 9430247 w 11052313"/>
              <a:gd name="connsiteY86" fmla="*/ 1908313 h 2377440"/>
              <a:gd name="connsiteX87" fmla="*/ 9462052 w 11052313"/>
              <a:gd name="connsiteY87" fmla="*/ 1924216 h 2377440"/>
              <a:gd name="connsiteX88" fmla="*/ 9493857 w 11052313"/>
              <a:gd name="connsiteY88" fmla="*/ 1932167 h 2377440"/>
              <a:gd name="connsiteX89" fmla="*/ 9525662 w 11052313"/>
              <a:gd name="connsiteY89" fmla="*/ 1956021 h 2377440"/>
              <a:gd name="connsiteX90" fmla="*/ 9549516 w 11052313"/>
              <a:gd name="connsiteY90" fmla="*/ 1963973 h 2377440"/>
              <a:gd name="connsiteX91" fmla="*/ 9581321 w 11052313"/>
              <a:gd name="connsiteY91" fmla="*/ 1979875 h 2377440"/>
              <a:gd name="connsiteX92" fmla="*/ 9636981 w 11052313"/>
              <a:gd name="connsiteY92" fmla="*/ 2011680 h 2377440"/>
              <a:gd name="connsiteX93" fmla="*/ 9660834 w 11052313"/>
              <a:gd name="connsiteY93" fmla="*/ 2035534 h 2377440"/>
              <a:gd name="connsiteX94" fmla="*/ 9716494 w 11052313"/>
              <a:gd name="connsiteY94" fmla="*/ 2051437 h 2377440"/>
              <a:gd name="connsiteX95" fmla="*/ 9740348 w 11052313"/>
              <a:gd name="connsiteY95" fmla="*/ 2059388 h 2377440"/>
              <a:gd name="connsiteX96" fmla="*/ 9851666 w 11052313"/>
              <a:gd name="connsiteY96" fmla="*/ 2083242 h 2377440"/>
              <a:gd name="connsiteX97" fmla="*/ 9899374 w 11052313"/>
              <a:gd name="connsiteY97" fmla="*/ 2115047 h 2377440"/>
              <a:gd name="connsiteX98" fmla="*/ 9923228 w 11052313"/>
              <a:gd name="connsiteY98" fmla="*/ 2122999 h 2377440"/>
              <a:gd name="connsiteX99" fmla="*/ 9978887 w 11052313"/>
              <a:gd name="connsiteY99" fmla="*/ 2138901 h 2377440"/>
              <a:gd name="connsiteX100" fmla="*/ 10042497 w 11052313"/>
              <a:gd name="connsiteY100" fmla="*/ 2162755 h 2377440"/>
              <a:gd name="connsiteX101" fmla="*/ 10106108 w 11052313"/>
              <a:gd name="connsiteY101" fmla="*/ 2178658 h 2377440"/>
              <a:gd name="connsiteX102" fmla="*/ 10129961 w 11052313"/>
              <a:gd name="connsiteY102" fmla="*/ 2186609 h 2377440"/>
              <a:gd name="connsiteX103" fmla="*/ 10169718 w 11052313"/>
              <a:gd name="connsiteY103" fmla="*/ 2194560 h 2377440"/>
              <a:gd name="connsiteX104" fmla="*/ 10249231 w 11052313"/>
              <a:gd name="connsiteY104" fmla="*/ 2218414 h 2377440"/>
              <a:gd name="connsiteX105" fmla="*/ 10328744 w 11052313"/>
              <a:gd name="connsiteY105" fmla="*/ 2226366 h 2377440"/>
              <a:gd name="connsiteX106" fmla="*/ 10368501 w 11052313"/>
              <a:gd name="connsiteY106" fmla="*/ 2234317 h 2377440"/>
              <a:gd name="connsiteX107" fmla="*/ 10424160 w 11052313"/>
              <a:gd name="connsiteY107" fmla="*/ 2242268 h 2377440"/>
              <a:gd name="connsiteX108" fmla="*/ 10758114 w 11052313"/>
              <a:gd name="connsiteY108" fmla="*/ 2234317 h 2377440"/>
              <a:gd name="connsiteX109" fmla="*/ 10861481 w 11052313"/>
              <a:gd name="connsiteY109" fmla="*/ 2258171 h 2377440"/>
              <a:gd name="connsiteX110" fmla="*/ 10885335 w 11052313"/>
              <a:gd name="connsiteY110" fmla="*/ 2274073 h 2377440"/>
              <a:gd name="connsiteX111" fmla="*/ 10933043 w 11052313"/>
              <a:gd name="connsiteY111" fmla="*/ 2289976 h 2377440"/>
              <a:gd name="connsiteX112" fmla="*/ 11036410 w 11052313"/>
              <a:gd name="connsiteY112" fmla="*/ 2250220 h 2377440"/>
              <a:gd name="connsiteX113" fmla="*/ 11036410 w 11052313"/>
              <a:gd name="connsiteY113" fmla="*/ 2242268 h 2377440"/>
              <a:gd name="connsiteX114" fmla="*/ 11052313 w 11052313"/>
              <a:gd name="connsiteY114" fmla="*/ 2369489 h 2377440"/>
              <a:gd name="connsiteX115" fmla="*/ 0 w 11052313"/>
              <a:gd name="connsiteY115" fmla="*/ 2377440 h 2377440"/>
              <a:gd name="connsiteX116" fmla="*/ 7951 w 11052313"/>
              <a:gd name="connsiteY116" fmla="*/ 0 h 2377440"/>
              <a:gd name="connsiteX117" fmla="*/ 2735248 w 11052313"/>
              <a:gd name="connsiteY117" fmla="*/ 15903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1052313" h="2377440">
                <a:moveTo>
                  <a:pt x="2735248" y="15903"/>
                </a:moveTo>
                <a:lnTo>
                  <a:pt x="2743200" y="47708"/>
                </a:lnTo>
                <a:cubicBezTo>
                  <a:pt x="2764403" y="66261"/>
                  <a:pt x="2788969" y="81561"/>
                  <a:pt x="2806810" y="103367"/>
                </a:cubicBezTo>
                <a:cubicBezTo>
                  <a:pt x="2813730" y="111825"/>
                  <a:pt x="2808494" y="126220"/>
                  <a:pt x="2814761" y="135173"/>
                </a:cubicBezTo>
                <a:cubicBezTo>
                  <a:pt x="2827658" y="153597"/>
                  <a:pt x="2849994" y="164168"/>
                  <a:pt x="2862469" y="182880"/>
                </a:cubicBezTo>
                <a:cubicBezTo>
                  <a:pt x="2878106" y="206335"/>
                  <a:pt x="2879268" y="211456"/>
                  <a:pt x="2902226" y="230588"/>
                </a:cubicBezTo>
                <a:cubicBezTo>
                  <a:pt x="2909567" y="236706"/>
                  <a:pt x="2918129" y="241190"/>
                  <a:pt x="2926080" y="246491"/>
                </a:cubicBezTo>
                <a:cubicBezTo>
                  <a:pt x="2982897" y="331720"/>
                  <a:pt x="2894419" y="202377"/>
                  <a:pt x="2965836" y="294199"/>
                </a:cubicBezTo>
                <a:cubicBezTo>
                  <a:pt x="3015786" y="358421"/>
                  <a:pt x="2975316" y="327024"/>
                  <a:pt x="3021495" y="357809"/>
                </a:cubicBezTo>
                <a:cubicBezTo>
                  <a:pt x="3026796" y="365760"/>
                  <a:pt x="3030641" y="374906"/>
                  <a:pt x="3037398" y="381663"/>
                </a:cubicBezTo>
                <a:cubicBezTo>
                  <a:pt x="3044155" y="388420"/>
                  <a:pt x="3055282" y="390104"/>
                  <a:pt x="3061252" y="397566"/>
                </a:cubicBezTo>
                <a:cubicBezTo>
                  <a:pt x="3066488" y="404111"/>
                  <a:pt x="3064554" y="414446"/>
                  <a:pt x="3069203" y="421420"/>
                </a:cubicBezTo>
                <a:cubicBezTo>
                  <a:pt x="3081446" y="439784"/>
                  <a:pt x="3099312" y="449443"/>
                  <a:pt x="3116911" y="461176"/>
                </a:cubicBezTo>
                <a:cubicBezTo>
                  <a:pt x="3129497" y="480055"/>
                  <a:pt x="3141873" y="499574"/>
                  <a:pt x="3156668" y="516835"/>
                </a:cubicBezTo>
                <a:cubicBezTo>
                  <a:pt x="3174922" y="538131"/>
                  <a:pt x="3189168" y="548001"/>
                  <a:pt x="3212327" y="564543"/>
                </a:cubicBezTo>
                <a:cubicBezTo>
                  <a:pt x="3220103" y="570098"/>
                  <a:pt x="3227634" y="576172"/>
                  <a:pt x="3236181" y="580446"/>
                </a:cubicBezTo>
                <a:cubicBezTo>
                  <a:pt x="3243677" y="584194"/>
                  <a:pt x="3252083" y="585747"/>
                  <a:pt x="3260034" y="588397"/>
                </a:cubicBezTo>
                <a:cubicBezTo>
                  <a:pt x="3265335" y="596348"/>
                  <a:pt x="3268475" y="606281"/>
                  <a:pt x="3275937" y="612251"/>
                </a:cubicBezTo>
                <a:cubicBezTo>
                  <a:pt x="3282482" y="617487"/>
                  <a:pt x="3291524" y="618824"/>
                  <a:pt x="3299791" y="620202"/>
                </a:cubicBezTo>
                <a:cubicBezTo>
                  <a:pt x="3323465" y="624148"/>
                  <a:pt x="3347418" y="626380"/>
                  <a:pt x="3371353" y="628153"/>
                </a:cubicBezTo>
                <a:cubicBezTo>
                  <a:pt x="3419004" y="631683"/>
                  <a:pt x="3466768" y="633454"/>
                  <a:pt x="3514476" y="636105"/>
                </a:cubicBezTo>
                <a:cubicBezTo>
                  <a:pt x="3525078" y="638755"/>
                  <a:pt x="3535774" y="641054"/>
                  <a:pt x="3546281" y="644056"/>
                </a:cubicBezTo>
                <a:cubicBezTo>
                  <a:pt x="3562341" y="648644"/>
                  <a:pt x="3598686" y="662307"/>
                  <a:pt x="3609892" y="667910"/>
                </a:cubicBezTo>
                <a:cubicBezTo>
                  <a:pt x="3618439" y="672184"/>
                  <a:pt x="3624962" y="680049"/>
                  <a:pt x="3633746" y="683813"/>
                </a:cubicBezTo>
                <a:cubicBezTo>
                  <a:pt x="3643790" y="688118"/>
                  <a:pt x="3655044" y="688762"/>
                  <a:pt x="3665551" y="691764"/>
                </a:cubicBezTo>
                <a:cubicBezTo>
                  <a:pt x="3673610" y="694066"/>
                  <a:pt x="3681346" y="697412"/>
                  <a:pt x="3689405" y="699715"/>
                </a:cubicBezTo>
                <a:cubicBezTo>
                  <a:pt x="3699913" y="702717"/>
                  <a:pt x="3710978" y="703830"/>
                  <a:pt x="3721210" y="707667"/>
                </a:cubicBezTo>
                <a:cubicBezTo>
                  <a:pt x="3732308" y="711829"/>
                  <a:pt x="3742120" y="718900"/>
                  <a:pt x="3753015" y="723569"/>
                </a:cubicBezTo>
                <a:cubicBezTo>
                  <a:pt x="3760719" y="726870"/>
                  <a:pt x="3769165" y="728218"/>
                  <a:pt x="3776869" y="731520"/>
                </a:cubicBezTo>
                <a:cubicBezTo>
                  <a:pt x="3787764" y="736189"/>
                  <a:pt x="3797576" y="743261"/>
                  <a:pt x="3808674" y="747423"/>
                </a:cubicBezTo>
                <a:cubicBezTo>
                  <a:pt x="3818906" y="751260"/>
                  <a:pt x="3830113" y="751918"/>
                  <a:pt x="3840480" y="755374"/>
                </a:cubicBezTo>
                <a:cubicBezTo>
                  <a:pt x="3854020" y="759887"/>
                  <a:pt x="3866822" y="766399"/>
                  <a:pt x="3880236" y="771277"/>
                </a:cubicBezTo>
                <a:cubicBezTo>
                  <a:pt x="3898487" y="777914"/>
                  <a:pt x="3948991" y="792688"/>
                  <a:pt x="3967701" y="803082"/>
                </a:cubicBezTo>
                <a:cubicBezTo>
                  <a:pt x="3989236" y="815045"/>
                  <a:pt x="4025343" y="853273"/>
                  <a:pt x="4047214" y="858741"/>
                </a:cubicBezTo>
                <a:cubicBezTo>
                  <a:pt x="4092866" y="870155"/>
                  <a:pt x="4068873" y="862635"/>
                  <a:pt x="4118775" y="882595"/>
                </a:cubicBezTo>
                <a:cubicBezTo>
                  <a:pt x="4126726" y="890546"/>
                  <a:pt x="4133273" y="900212"/>
                  <a:pt x="4142629" y="906449"/>
                </a:cubicBezTo>
                <a:cubicBezTo>
                  <a:pt x="4149603" y="911098"/>
                  <a:pt x="4158986" y="910652"/>
                  <a:pt x="4166483" y="914400"/>
                </a:cubicBezTo>
                <a:cubicBezTo>
                  <a:pt x="4180306" y="921311"/>
                  <a:pt x="4194367" y="928360"/>
                  <a:pt x="4206240" y="938254"/>
                </a:cubicBezTo>
                <a:cubicBezTo>
                  <a:pt x="4226397" y="955051"/>
                  <a:pt x="4247345" y="972081"/>
                  <a:pt x="4261899" y="993913"/>
                </a:cubicBezTo>
                <a:cubicBezTo>
                  <a:pt x="4267200" y="1001864"/>
                  <a:pt x="4271044" y="1011010"/>
                  <a:pt x="4277801" y="1017767"/>
                </a:cubicBezTo>
                <a:cubicBezTo>
                  <a:pt x="4287172" y="1027138"/>
                  <a:pt x="4299005" y="1033670"/>
                  <a:pt x="4309607" y="1041621"/>
                </a:cubicBezTo>
                <a:cubicBezTo>
                  <a:pt x="4314908" y="1049572"/>
                  <a:pt x="4318317" y="1059182"/>
                  <a:pt x="4325509" y="1065475"/>
                </a:cubicBezTo>
                <a:cubicBezTo>
                  <a:pt x="4339893" y="1078061"/>
                  <a:pt x="4373217" y="1097280"/>
                  <a:pt x="4373217" y="1097280"/>
                </a:cubicBezTo>
                <a:cubicBezTo>
                  <a:pt x="4378518" y="1105231"/>
                  <a:pt x="4381779" y="1115016"/>
                  <a:pt x="4389120" y="1121134"/>
                </a:cubicBezTo>
                <a:cubicBezTo>
                  <a:pt x="4398226" y="1128722"/>
                  <a:pt x="4410634" y="1131156"/>
                  <a:pt x="4420925" y="1137037"/>
                </a:cubicBezTo>
                <a:cubicBezTo>
                  <a:pt x="4429222" y="1141778"/>
                  <a:pt x="4436232" y="1148666"/>
                  <a:pt x="4444779" y="1152940"/>
                </a:cubicBezTo>
                <a:cubicBezTo>
                  <a:pt x="4452276" y="1156688"/>
                  <a:pt x="4461136" y="1157143"/>
                  <a:pt x="4468633" y="1160891"/>
                </a:cubicBezTo>
                <a:cubicBezTo>
                  <a:pt x="4477180" y="1165165"/>
                  <a:pt x="4483703" y="1173029"/>
                  <a:pt x="4492487" y="1176793"/>
                </a:cubicBezTo>
                <a:cubicBezTo>
                  <a:pt x="4502531" y="1181098"/>
                  <a:pt x="4513784" y="1181743"/>
                  <a:pt x="4524292" y="1184745"/>
                </a:cubicBezTo>
                <a:cubicBezTo>
                  <a:pt x="4532351" y="1187048"/>
                  <a:pt x="4540087" y="1190394"/>
                  <a:pt x="4548146" y="1192696"/>
                </a:cubicBezTo>
                <a:cubicBezTo>
                  <a:pt x="4558653" y="1195698"/>
                  <a:pt x="4569444" y="1197645"/>
                  <a:pt x="4579951" y="1200647"/>
                </a:cubicBezTo>
                <a:cubicBezTo>
                  <a:pt x="4600494" y="1206517"/>
                  <a:pt x="4613507" y="1213787"/>
                  <a:pt x="4635610" y="1216550"/>
                </a:cubicBezTo>
                <a:cubicBezTo>
                  <a:pt x="4667279" y="1220508"/>
                  <a:pt x="4699221" y="1221851"/>
                  <a:pt x="4731026" y="1224501"/>
                </a:cubicBezTo>
                <a:lnTo>
                  <a:pt x="4794636" y="1240404"/>
                </a:lnTo>
                <a:cubicBezTo>
                  <a:pt x="4805238" y="1243054"/>
                  <a:pt x="4815725" y="1246212"/>
                  <a:pt x="4826441" y="1248355"/>
                </a:cubicBezTo>
                <a:cubicBezTo>
                  <a:pt x="4839693" y="1251006"/>
                  <a:pt x="4853005" y="1253375"/>
                  <a:pt x="4866198" y="1256307"/>
                </a:cubicBezTo>
                <a:cubicBezTo>
                  <a:pt x="4876866" y="1258678"/>
                  <a:pt x="4887496" y="1261256"/>
                  <a:pt x="4898003" y="1264258"/>
                </a:cubicBezTo>
                <a:cubicBezTo>
                  <a:pt x="4906062" y="1266560"/>
                  <a:pt x="4913638" y="1270565"/>
                  <a:pt x="4921857" y="1272209"/>
                </a:cubicBezTo>
                <a:cubicBezTo>
                  <a:pt x="4940234" y="1275884"/>
                  <a:pt x="4958963" y="1277510"/>
                  <a:pt x="4977516" y="1280160"/>
                </a:cubicBezTo>
                <a:cubicBezTo>
                  <a:pt x="4990768" y="1285461"/>
                  <a:pt x="5003277" y="1293264"/>
                  <a:pt x="5017273" y="1296063"/>
                </a:cubicBezTo>
                <a:cubicBezTo>
                  <a:pt x="5043392" y="1301287"/>
                  <a:pt x="5070417" y="1300247"/>
                  <a:pt x="5096786" y="1304014"/>
                </a:cubicBezTo>
                <a:cubicBezTo>
                  <a:pt x="5114252" y="1306509"/>
                  <a:pt x="5135458" y="1314255"/>
                  <a:pt x="5152445" y="1319917"/>
                </a:cubicBezTo>
                <a:cubicBezTo>
                  <a:pt x="5160396" y="1325218"/>
                  <a:pt x="5169542" y="1329063"/>
                  <a:pt x="5176299" y="1335820"/>
                </a:cubicBezTo>
                <a:cubicBezTo>
                  <a:pt x="5183056" y="1342577"/>
                  <a:pt x="5185009" y="1353380"/>
                  <a:pt x="5192201" y="1359673"/>
                </a:cubicBezTo>
                <a:cubicBezTo>
                  <a:pt x="5206585" y="1372259"/>
                  <a:pt x="5239909" y="1391479"/>
                  <a:pt x="5239909" y="1391479"/>
                </a:cubicBezTo>
                <a:cubicBezTo>
                  <a:pt x="5257259" y="1443525"/>
                  <a:pt x="5233162" y="1392442"/>
                  <a:pt x="5271714" y="1423284"/>
                </a:cubicBezTo>
                <a:cubicBezTo>
                  <a:pt x="5323092" y="1464386"/>
                  <a:pt x="5251516" y="1435105"/>
                  <a:pt x="5311471" y="1455089"/>
                </a:cubicBezTo>
                <a:cubicBezTo>
                  <a:pt x="5365106" y="1508724"/>
                  <a:pt x="5337843" y="1495685"/>
                  <a:pt x="5383033" y="1510748"/>
                </a:cubicBezTo>
                <a:cubicBezTo>
                  <a:pt x="5410372" y="1531253"/>
                  <a:pt x="5415461" y="1538032"/>
                  <a:pt x="5446643" y="1550505"/>
                </a:cubicBezTo>
                <a:cubicBezTo>
                  <a:pt x="5462207" y="1556731"/>
                  <a:pt x="5479977" y="1557783"/>
                  <a:pt x="5494351" y="1566407"/>
                </a:cubicBezTo>
                <a:cubicBezTo>
                  <a:pt x="5507603" y="1574358"/>
                  <a:pt x="5519985" y="1583984"/>
                  <a:pt x="5534108" y="1590261"/>
                </a:cubicBezTo>
                <a:cubicBezTo>
                  <a:pt x="5544094" y="1594699"/>
                  <a:pt x="5555245" y="1595842"/>
                  <a:pt x="5565913" y="1598213"/>
                </a:cubicBezTo>
                <a:cubicBezTo>
                  <a:pt x="5681441" y="1623887"/>
                  <a:pt x="5484075" y="1575486"/>
                  <a:pt x="5716988" y="1622067"/>
                </a:cubicBezTo>
                <a:cubicBezTo>
                  <a:pt x="5802248" y="1639118"/>
                  <a:pt x="5724295" y="1625326"/>
                  <a:pt x="5876014" y="1637969"/>
                </a:cubicBezTo>
                <a:cubicBezTo>
                  <a:pt x="5899932" y="1639962"/>
                  <a:pt x="5923721" y="1643270"/>
                  <a:pt x="5947575" y="1645920"/>
                </a:cubicBezTo>
                <a:cubicBezTo>
                  <a:pt x="6066845" y="1643270"/>
                  <a:pt x="6202017" y="1630018"/>
                  <a:pt x="6305384" y="1637969"/>
                </a:cubicBezTo>
                <a:cubicBezTo>
                  <a:pt x="6408751" y="1645920"/>
                  <a:pt x="6478988" y="1690978"/>
                  <a:pt x="6567777" y="1693628"/>
                </a:cubicBezTo>
                <a:cubicBezTo>
                  <a:pt x="6656566" y="1696278"/>
                  <a:pt x="6643113" y="1642401"/>
                  <a:pt x="6838121" y="1653872"/>
                </a:cubicBezTo>
                <a:cubicBezTo>
                  <a:pt x="6859325" y="1656522"/>
                  <a:pt x="6819569" y="1717482"/>
                  <a:pt x="6893781" y="1757238"/>
                </a:cubicBezTo>
                <a:cubicBezTo>
                  <a:pt x="6967993" y="1796994"/>
                  <a:pt x="7128344" y="1861931"/>
                  <a:pt x="7283394" y="1892411"/>
                </a:cubicBezTo>
                <a:cubicBezTo>
                  <a:pt x="7438444" y="1922891"/>
                  <a:pt x="7651805" y="1855305"/>
                  <a:pt x="7824083" y="1940119"/>
                </a:cubicBezTo>
                <a:cubicBezTo>
                  <a:pt x="7948654" y="1942769"/>
                  <a:pt x="8041419" y="1914939"/>
                  <a:pt x="8118282" y="1908313"/>
                </a:cubicBezTo>
                <a:cubicBezTo>
                  <a:pt x="8195145" y="1901687"/>
                  <a:pt x="8177917" y="1901687"/>
                  <a:pt x="8285259" y="1900362"/>
                </a:cubicBezTo>
                <a:cubicBezTo>
                  <a:pt x="8392601" y="1899037"/>
                  <a:pt x="8624515" y="1908313"/>
                  <a:pt x="8762337" y="1900362"/>
                </a:cubicBezTo>
                <a:cubicBezTo>
                  <a:pt x="8902810" y="1906988"/>
                  <a:pt x="9031356" y="1942768"/>
                  <a:pt x="9128097" y="1940118"/>
                </a:cubicBezTo>
                <a:cubicBezTo>
                  <a:pt x="9224838" y="1937468"/>
                  <a:pt x="9281822" y="1881809"/>
                  <a:pt x="9342782" y="1884460"/>
                </a:cubicBezTo>
                <a:cubicBezTo>
                  <a:pt x="9470463" y="1935530"/>
                  <a:pt x="9286055" y="1865055"/>
                  <a:pt x="9430247" y="1908313"/>
                </a:cubicBezTo>
                <a:cubicBezTo>
                  <a:pt x="9441600" y="1911719"/>
                  <a:pt x="9450954" y="1920054"/>
                  <a:pt x="9462052" y="1924216"/>
                </a:cubicBezTo>
                <a:cubicBezTo>
                  <a:pt x="9472284" y="1928053"/>
                  <a:pt x="9483255" y="1929517"/>
                  <a:pt x="9493857" y="1932167"/>
                </a:cubicBezTo>
                <a:cubicBezTo>
                  <a:pt x="9504459" y="1940118"/>
                  <a:pt x="9514156" y="1949446"/>
                  <a:pt x="9525662" y="1956021"/>
                </a:cubicBezTo>
                <a:cubicBezTo>
                  <a:pt x="9532939" y="1960179"/>
                  <a:pt x="9541812" y="1960671"/>
                  <a:pt x="9549516" y="1963973"/>
                </a:cubicBezTo>
                <a:cubicBezTo>
                  <a:pt x="9560411" y="1968642"/>
                  <a:pt x="9570719" y="1974574"/>
                  <a:pt x="9581321" y="1979875"/>
                </a:cubicBezTo>
                <a:cubicBezTo>
                  <a:pt x="9645868" y="2044422"/>
                  <a:pt x="9562228" y="1968964"/>
                  <a:pt x="9636981" y="2011680"/>
                </a:cubicBezTo>
                <a:cubicBezTo>
                  <a:pt x="9646744" y="2017259"/>
                  <a:pt x="9650777" y="2030505"/>
                  <a:pt x="9660834" y="2035534"/>
                </a:cubicBezTo>
                <a:cubicBezTo>
                  <a:pt x="9678093" y="2044163"/>
                  <a:pt x="9698012" y="2045892"/>
                  <a:pt x="9716494" y="2051437"/>
                </a:cubicBezTo>
                <a:cubicBezTo>
                  <a:pt x="9724522" y="2053845"/>
                  <a:pt x="9732153" y="2057632"/>
                  <a:pt x="9740348" y="2059388"/>
                </a:cubicBezTo>
                <a:cubicBezTo>
                  <a:pt x="9862161" y="2085491"/>
                  <a:pt x="9792317" y="2063460"/>
                  <a:pt x="9851666" y="2083242"/>
                </a:cubicBezTo>
                <a:cubicBezTo>
                  <a:pt x="9867569" y="2093844"/>
                  <a:pt x="9881242" y="2109003"/>
                  <a:pt x="9899374" y="2115047"/>
                </a:cubicBezTo>
                <a:cubicBezTo>
                  <a:pt x="9907325" y="2117698"/>
                  <a:pt x="9915169" y="2120696"/>
                  <a:pt x="9923228" y="2122999"/>
                </a:cubicBezTo>
                <a:cubicBezTo>
                  <a:pt x="9958314" y="2133024"/>
                  <a:pt x="9948385" y="2127463"/>
                  <a:pt x="9978887" y="2138901"/>
                </a:cubicBezTo>
                <a:cubicBezTo>
                  <a:pt x="10000323" y="2146940"/>
                  <a:pt x="10020430" y="2156737"/>
                  <a:pt x="10042497" y="2162755"/>
                </a:cubicBezTo>
                <a:cubicBezTo>
                  <a:pt x="10063583" y="2168506"/>
                  <a:pt x="10085022" y="2172907"/>
                  <a:pt x="10106108" y="2178658"/>
                </a:cubicBezTo>
                <a:cubicBezTo>
                  <a:pt x="10114194" y="2180863"/>
                  <a:pt x="10121830" y="2184576"/>
                  <a:pt x="10129961" y="2186609"/>
                </a:cubicBezTo>
                <a:cubicBezTo>
                  <a:pt x="10143072" y="2189887"/>
                  <a:pt x="10156660" y="2191078"/>
                  <a:pt x="10169718" y="2194560"/>
                </a:cubicBezTo>
                <a:cubicBezTo>
                  <a:pt x="10196455" y="2201690"/>
                  <a:pt x="10222097" y="2212987"/>
                  <a:pt x="10249231" y="2218414"/>
                </a:cubicBezTo>
                <a:cubicBezTo>
                  <a:pt x="10275350" y="2223638"/>
                  <a:pt x="10302341" y="2222846"/>
                  <a:pt x="10328744" y="2226366"/>
                </a:cubicBezTo>
                <a:cubicBezTo>
                  <a:pt x="10342140" y="2228152"/>
                  <a:pt x="10355170" y="2232095"/>
                  <a:pt x="10368501" y="2234317"/>
                </a:cubicBezTo>
                <a:cubicBezTo>
                  <a:pt x="10386987" y="2237398"/>
                  <a:pt x="10405607" y="2239618"/>
                  <a:pt x="10424160" y="2242268"/>
                </a:cubicBezTo>
                <a:cubicBezTo>
                  <a:pt x="10535478" y="2239618"/>
                  <a:pt x="10646764" y="2234317"/>
                  <a:pt x="10758114" y="2234317"/>
                </a:cubicBezTo>
                <a:cubicBezTo>
                  <a:pt x="10778279" y="2234317"/>
                  <a:pt x="10842583" y="2245573"/>
                  <a:pt x="10861481" y="2258171"/>
                </a:cubicBezTo>
                <a:cubicBezTo>
                  <a:pt x="10869432" y="2263472"/>
                  <a:pt x="10876602" y="2270192"/>
                  <a:pt x="10885335" y="2274073"/>
                </a:cubicBezTo>
                <a:cubicBezTo>
                  <a:pt x="10900653" y="2280881"/>
                  <a:pt x="10933043" y="2289976"/>
                  <a:pt x="10933043" y="2289976"/>
                </a:cubicBezTo>
                <a:cubicBezTo>
                  <a:pt x="11074039" y="2269833"/>
                  <a:pt x="11051433" y="2310315"/>
                  <a:pt x="11036410" y="2250220"/>
                </a:cubicBezTo>
                <a:cubicBezTo>
                  <a:pt x="11035767" y="2247648"/>
                  <a:pt x="11036410" y="2244919"/>
                  <a:pt x="11036410" y="2242268"/>
                </a:cubicBezTo>
                <a:lnTo>
                  <a:pt x="11052313" y="2369489"/>
                </a:lnTo>
                <a:lnTo>
                  <a:pt x="0" y="2377440"/>
                </a:lnTo>
                <a:cubicBezTo>
                  <a:pt x="2650" y="1584960"/>
                  <a:pt x="5301" y="792480"/>
                  <a:pt x="7951" y="0"/>
                </a:cubicBezTo>
                <a:lnTo>
                  <a:pt x="2735248" y="15903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48640" y="844383"/>
            <a:ext cx="11033760" cy="2872650"/>
          </a:xfrm>
          <a:prstGeom prst="rect">
            <a:avLst/>
          </a:prstGeom>
          <a:solidFill>
            <a:srgbClr val="C2D3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Leica Modular Sensor Design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9485" y="1698352"/>
            <a:ext cx="23898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altLang="zh-CN" sz="2400" dirty="0">
                <a:solidFill>
                  <a:schemeClr val="bg1"/>
                </a:solidFill>
              </a:rPr>
              <a:t>Topo Lidar Survey</a:t>
            </a:r>
          </a:p>
          <a:p>
            <a:pPr algn="ctr"/>
            <a:r>
              <a:rPr lang="sv-SE" altLang="zh-CN" dirty="0">
                <a:solidFill>
                  <a:schemeClr val="bg1"/>
                </a:solidFill>
              </a:rPr>
              <a:t>(Single or Dual-Head)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>
            <a:off x="540689" y="829733"/>
            <a:ext cx="11064240" cy="23783"/>
          </a:xfrm>
          <a:prstGeom prst="line">
            <a:avLst/>
          </a:prstGeom>
          <a:ln w="25400">
            <a:headEnd type="non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 bwMode="auto">
          <a:xfrm>
            <a:off x="532738" y="6091609"/>
            <a:ext cx="11049662" cy="704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  <a:stCxn id="31" idx="38"/>
          </p:cNvCxnSpPr>
          <p:nvPr/>
        </p:nvCxnSpPr>
        <p:spPr bwMode="auto">
          <a:xfrm flipV="1">
            <a:off x="4802588" y="4686731"/>
            <a:ext cx="3864334" cy="28392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 bwMode="auto">
          <a:xfrm>
            <a:off x="4197698" y="842000"/>
            <a:ext cx="0" cy="2875031"/>
          </a:xfrm>
          <a:prstGeom prst="straightConnector1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4" name="Straight Arrow Connector 13"/>
          <p:cNvCxnSpPr>
            <a:cxnSpLocks/>
          </p:cNvCxnSpPr>
          <p:nvPr/>
        </p:nvCxnSpPr>
        <p:spPr bwMode="auto">
          <a:xfrm>
            <a:off x="7950770" y="844383"/>
            <a:ext cx="0" cy="3842347"/>
          </a:xfrm>
          <a:prstGeom prst="straightConnector1">
            <a:avLst/>
          </a:prstGeom>
          <a:noFill/>
          <a:ln w="53975" cap="flat" cmpd="sng" algn="ctr">
            <a:solidFill>
              <a:srgbClr val="92D05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5" name="Straight Arrow Connector 14"/>
          <p:cNvCxnSpPr>
            <a:cxnSpLocks/>
          </p:cNvCxnSpPr>
          <p:nvPr/>
        </p:nvCxnSpPr>
        <p:spPr bwMode="auto">
          <a:xfrm flipH="1">
            <a:off x="11044662" y="829733"/>
            <a:ext cx="21856" cy="5078086"/>
          </a:xfrm>
          <a:prstGeom prst="straightConnector1">
            <a:avLst/>
          </a:prstGeom>
          <a:noFill/>
          <a:ln w="88900" cap="flat" cmpd="sng" algn="ctr">
            <a:solidFill>
              <a:srgbClr val="92D05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574779" y="3789805"/>
            <a:ext cx="19982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altLang="zh-CN" sz="2400" dirty="0">
                <a:solidFill>
                  <a:schemeClr val="bg1"/>
                </a:solidFill>
              </a:rPr>
              <a:t>Shallow Bathy</a:t>
            </a:r>
          </a:p>
          <a:p>
            <a:pPr algn="ctr"/>
            <a:r>
              <a:rPr lang="sv-SE" altLang="zh-CN" dirty="0">
                <a:solidFill>
                  <a:schemeClr val="bg1"/>
                </a:solidFill>
              </a:rPr>
              <a:t>~1.5 x Secchi </a:t>
            </a:r>
            <a:r>
              <a:rPr lang="sv-SE" dirty="0">
                <a:solidFill>
                  <a:schemeClr val="bg1"/>
                </a:solidFill>
              </a:rPr>
              <a:t>depth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83098" y="4759378"/>
            <a:ext cx="18235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altLang="zh-CN" sz="2400" dirty="0">
                <a:solidFill>
                  <a:schemeClr val="bg1"/>
                </a:solidFill>
              </a:rPr>
              <a:t>Deep Bathy</a:t>
            </a:r>
          </a:p>
          <a:p>
            <a:pPr algn="ctr"/>
            <a:r>
              <a:rPr lang="sv-SE" altLang="zh-CN" dirty="0">
                <a:solidFill>
                  <a:schemeClr val="bg1"/>
                </a:solidFill>
              </a:rPr>
              <a:t>~3 x Secchi </a:t>
            </a:r>
            <a:r>
              <a:rPr lang="sv-SE" dirty="0">
                <a:solidFill>
                  <a:schemeClr val="bg1"/>
                </a:solidFill>
              </a:rPr>
              <a:t>depth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Freeform: Shape 29"/>
          <p:cNvSpPr/>
          <p:nvPr/>
        </p:nvSpPr>
        <p:spPr>
          <a:xfrm>
            <a:off x="548640" y="2409245"/>
            <a:ext cx="2735249" cy="1397048"/>
          </a:xfrm>
          <a:custGeom>
            <a:avLst/>
            <a:gdLst>
              <a:gd name="connsiteX0" fmla="*/ 0 w 2735249"/>
              <a:gd name="connsiteY0" fmla="*/ 79513 h 1327868"/>
              <a:gd name="connsiteX1" fmla="*/ 0 w 2735249"/>
              <a:gd name="connsiteY1" fmla="*/ 79513 h 1327868"/>
              <a:gd name="connsiteX2" fmla="*/ 214686 w 2735249"/>
              <a:gd name="connsiteY2" fmla="*/ 23854 h 1327868"/>
              <a:gd name="connsiteX3" fmla="*/ 413468 w 2735249"/>
              <a:gd name="connsiteY3" fmla="*/ 0 h 1327868"/>
              <a:gd name="connsiteX4" fmla="*/ 508884 w 2735249"/>
              <a:gd name="connsiteY4" fmla="*/ 7952 h 1327868"/>
              <a:gd name="connsiteX5" fmla="*/ 548640 w 2735249"/>
              <a:gd name="connsiteY5" fmla="*/ 31805 h 1327868"/>
              <a:gd name="connsiteX6" fmla="*/ 604299 w 2735249"/>
              <a:gd name="connsiteY6" fmla="*/ 63611 h 1327868"/>
              <a:gd name="connsiteX7" fmla="*/ 620202 w 2735249"/>
              <a:gd name="connsiteY7" fmla="*/ 87465 h 1327868"/>
              <a:gd name="connsiteX8" fmla="*/ 675861 w 2735249"/>
              <a:gd name="connsiteY8" fmla="*/ 151075 h 1327868"/>
              <a:gd name="connsiteX9" fmla="*/ 707666 w 2735249"/>
              <a:gd name="connsiteY9" fmla="*/ 198783 h 1327868"/>
              <a:gd name="connsiteX10" fmla="*/ 723569 w 2735249"/>
              <a:gd name="connsiteY10" fmla="*/ 222637 h 1327868"/>
              <a:gd name="connsiteX11" fmla="*/ 747423 w 2735249"/>
              <a:gd name="connsiteY11" fmla="*/ 238539 h 1327868"/>
              <a:gd name="connsiteX12" fmla="*/ 779228 w 2735249"/>
              <a:gd name="connsiteY12" fmla="*/ 294198 h 1327868"/>
              <a:gd name="connsiteX13" fmla="*/ 811033 w 2735249"/>
              <a:gd name="connsiteY13" fmla="*/ 365760 h 1327868"/>
              <a:gd name="connsiteX14" fmla="*/ 842839 w 2735249"/>
              <a:gd name="connsiteY14" fmla="*/ 381663 h 1327868"/>
              <a:gd name="connsiteX15" fmla="*/ 898498 w 2735249"/>
              <a:gd name="connsiteY15" fmla="*/ 429371 h 1327868"/>
              <a:gd name="connsiteX16" fmla="*/ 946206 w 2735249"/>
              <a:gd name="connsiteY16" fmla="*/ 445273 h 1327868"/>
              <a:gd name="connsiteX17" fmla="*/ 970059 w 2735249"/>
              <a:gd name="connsiteY17" fmla="*/ 453225 h 1327868"/>
              <a:gd name="connsiteX18" fmla="*/ 1017767 w 2735249"/>
              <a:gd name="connsiteY18" fmla="*/ 461176 h 1327868"/>
              <a:gd name="connsiteX19" fmla="*/ 1073426 w 2735249"/>
              <a:gd name="connsiteY19" fmla="*/ 485030 h 1327868"/>
              <a:gd name="connsiteX20" fmla="*/ 1137037 w 2735249"/>
              <a:gd name="connsiteY20" fmla="*/ 508884 h 1327868"/>
              <a:gd name="connsiteX21" fmla="*/ 1176793 w 2735249"/>
              <a:gd name="connsiteY21" fmla="*/ 532738 h 1327868"/>
              <a:gd name="connsiteX22" fmla="*/ 1216550 w 2735249"/>
              <a:gd name="connsiteY22" fmla="*/ 540689 h 1327868"/>
              <a:gd name="connsiteX23" fmla="*/ 1375576 w 2735249"/>
              <a:gd name="connsiteY23" fmla="*/ 588397 h 1327868"/>
              <a:gd name="connsiteX24" fmla="*/ 1590261 w 2735249"/>
              <a:gd name="connsiteY24" fmla="*/ 652007 h 1327868"/>
              <a:gd name="connsiteX25" fmla="*/ 1717482 w 2735249"/>
              <a:gd name="connsiteY25" fmla="*/ 659958 h 1327868"/>
              <a:gd name="connsiteX26" fmla="*/ 1876508 w 2735249"/>
              <a:gd name="connsiteY26" fmla="*/ 675861 h 1327868"/>
              <a:gd name="connsiteX27" fmla="*/ 1987826 w 2735249"/>
              <a:gd name="connsiteY27" fmla="*/ 691764 h 1327868"/>
              <a:gd name="connsiteX28" fmla="*/ 2027583 w 2735249"/>
              <a:gd name="connsiteY28" fmla="*/ 707666 h 1327868"/>
              <a:gd name="connsiteX29" fmla="*/ 2051437 w 2735249"/>
              <a:gd name="connsiteY29" fmla="*/ 715618 h 1327868"/>
              <a:gd name="connsiteX30" fmla="*/ 2099145 w 2735249"/>
              <a:gd name="connsiteY30" fmla="*/ 747423 h 1327868"/>
              <a:gd name="connsiteX31" fmla="*/ 2130950 w 2735249"/>
              <a:gd name="connsiteY31" fmla="*/ 771277 h 1327868"/>
              <a:gd name="connsiteX32" fmla="*/ 2170706 w 2735249"/>
              <a:gd name="connsiteY32" fmla="*/ 787179 h 1327868"/>
              <a:gd name="connsiteX33" fmla="*/ 2194560 w 2735249"/>
              <a:gd name="connsiteY33" fmla="*/ 811033 h 1327868"/>
              <a:gd name="connsiteX34" fmla="*/ 2218414 w 2735249"/>
              <a:gd name="connsiteY34" fmla="*/ 826936 h 1327868"/>
              <a:gd name="connsiteX35" fmla="*/ 2250219 w 2735249"/>
              <a:gd name="connsiteY35" fmla="*/ 874644 h 1327868"/>
              <a:gd name="connsiteX36" fmla="*/ 2282025 w 2735249"/>
              <a:gd name="connsiteY36" fmla="*/ 930303 h 1327868"/>
              <a:gd name="connsiteX37" fmla="*/ 2305879 w 2735249"/>
              <a:gd name="connsiteY37" fmla="*/ 946205 h 1327868"/>
              <a:gd name="connsiteX38" fmla="*/ 2345635 w 2735249"/>
              <a:gd name="connsiteY38" fmla="*/ 993913 h 1327868"/>
              <a:gd name="connsiteX39" fmla="*/ 2401294 w 2735249"/>
              <a:gd name="connsiteY39" fmla="*/ 1049572 h 1327868"/>
              <a:gd name="connsiteX40" fmla="*/ 2449002 w 2735249"/>
              <a:gd name="connsiteY40" fmla="*/ 1081378 h 1327868"/>
              <a:gd name="connsiteX41" fmla="*/ 2472856 w 2735249"/>
              <a:gd name="connsiteY41" fmla="*/ 1097280 h 1327868"/>
              <a:gd name="connsiteX42" fmla="*/ 2496710 w 2735249"/>
              <a:gd name="connsiteY42" fmla="*/ 1105232 h 1327868"/>
              <a:gd name="connsiteX43" fmla="*/ 2544418 w 2735249"/>
              <a:gd name="connsiteY43" fmla="*/ 1129085 h 1327868"/>
              <a:gd name="connsiteX44" fmla="*/ 2584174 w 2735249"/>
              <a:gd name="connsiteY44" fmla="*/ 1160891 h 1327868"/>
              <a:gd name="connsiteX45" fmla="*/ 2623931 w 2735249"/>
              <a:gd name="connsiteY45" fmla="*/ 1192696 h 1327868"/>
              <a:gd name="connsiteX46" fmla="*/ 2639833 w 2735249"/>
              <a:gd name="connsiteY46" fmla="*/ 1216550 h 1327868"/>
              <a:gd name="connsiteX47" fmla="*/ 2663687 w 2735249"/>
              <a:gd name="connsiteY47" fmla="*/ 1232452 h 1327868"/>
              <a:gd name="connsiteX48" fmla="*/ 2719346 w 2735249"/>
              <a:gd name="connsiteY48" fmla="*/ 1296063 h 1327868"/>
              <a:gd name="connsiteX49" fmla="*/ 2735249 w 2735249"/>
              <a:gd name="connsiteY49" fmla="*/ 1327868 h 1327868"/>
              <a:gd name="connsiteX50" fmla="*/ 7952 w 2735249"/>
              <a:gd name="connsiteY50" fmla="*/ 1304014 h 1327868"/>
              <a:gd name="connsiteX51" fmla="*/ 0 w 2735249"/>
              <a:gd name="connsiteY51" fmla="*/ 79513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735249" h="1327868">
                <a:moveTo>
                  <a:pt x="0" y="79513"/>
                </a:moveTo>
                <a:lnTo>
                  <a:pt x="0" y="79513"/>
                </a:lnTo>
                <a:cubicBezTo>
                  <a:pt x="110024" y="24502"/>
                  <a:pt x="38447" y="52279"/>
                  <a:pt x="214686" y="23854"/>
                </a:cubicBezTo>
                <a:cubicBezTo>
                  <a:pt x="352437" y="1636"/>
                  <a:pt x="269112" y="11105"/>
                  <a:pt x="413468" y="0"/>
                </a:cubicBezTo>
                <a:cubicBezTo>
                  <a:pt x="445273" y="2651"/>
                  <a:pt x="477817" y="642"/>
                  <a:pt x="508884" y="7952"/>
                </a:cubicBezTo>
                <a:cubicBezTo>
                  <a:pt x="523927" y="11492"/>
                  <a:pt x="535130" y="24300"/>
                  <a:pt x="548640" y="31805"/>
                </a:cubicBezTo>
                <a:cubicBezTo>
                  <a:pt x="609157" y="65425"/>
                  <a:pt x="554328" y="30295"/>
                  <a:pt x="604299" y="63611"/>
                </a:cubicBezTo>
                <a:cubicBezTo>
                  <a:pt x="609600" y="71562"/>
                  <a:pt x="614084" y="80124"/>
                  <a:pt x="620202" y="87465"/>
                </a:cubicBezTo>
                <a:cubicBezTo>
                  <a:pt x="678652" y="157602"/>
                  <a:pt x="602930" y="50793"/>
                  <a:pt x="675861" y="151075"/>
                </a:cubicBezTo>
                <a:cubicBezTo>
                  <a:pt x="687102" y="166532"/>
                  <a:pt x="697064" y="182880"/>
                  <a:pt x="707666" y="198783"/>
                </a:cubicBezTo>
                <a:cubicBezTo>
                  <a:pt x="712967" y="206734"/>
                  <a:pt x="715618" y="217336"/>
                  <a:pt x="723569" y="222637"/>
                </a:cubicBezTo>
                <a:lnTo>
                  <a:pt x="747423" y="238539"/>
                </a:lnTo>
                <a:cubicBezTo>
                  <a:pt x="771741" y="311495"/>
                  <a:pt x="731093" y="197929"/>
                  <a:pt x="779228" y="294198"/>
                </a:cubicBezTo>
                <a:cubicBezTo>
                  <a:pt x="789112" y="313965"/>
                  <a:pt x="790987" y="349055"/>
                  <a:pt x="811033" y="365760"/>
                </a:cubicBezTo>
                <a:cubicBezTo>
                  <a:pt x="820139" y="373348"/>
                  <a:pt x="833356" y="374551"/>
                  <a:pt x="842839" y="381663"/>
                </a:cubicBezTo>
                <a:cubicBezTo>
                  <a:pt x="871497" y="403157"/>
                  <a:pt x="868482" y="416031"/>
                  <a:pt x="898498" y="429371"/>
                </a:cubicBezTo>
                <a:cubicBezTo>
                  <a:pt x="913816" y="436179"/>
                  <a:pt x="930303" y="439972"/>
                  <a:pt x="946206" y="445273"/>
                </a:cubicBezTo>
                <a:cubicBezTo>
                  <a:pt x="954157" y="447923"/>
                  <a:pt x="961792" y="451847"/>
                  <a:pt x="970059" y="453225"/>
                </a:cubicBezTo>
                <a:cubicBezTo>
                  <a:pt x="985962" y="455875"/>
                  <a:pt x="1002029" y="457679"/>
                  <a:pt x="1017767" y="461176"/>
                </a:cubicBezTo>
                <a:cubicBezTo>
                  <a:pt x="1043589" y="466914"/>
                  <a:pt x="1047244" y="473809"/>
                  <a:pt x="1073426" y="485030"/>
                </a:cubicBezTo>
                <a:cubicBezTo>
                  <a:pt x="1121607" y="505679"/>
                  <a:pt x="1071130" y="475930"/>
                  <a:pt x="1137037" y="508884"/>
                </a:cubicBezTo>
                <a:cubicBezTo>
                  <a:pt x="1150860" y="515795"/>
                  <a:pt x="1162444" y="526998"/>
                  <a:pt x="1176793" y="532738"/>
                </a:cubicBezTo>
                <a:cubicBezTo>
                  <a:pt x="1189341" y="537757"/>
                  <a:pt x="1203536" y="537045"/>
                  <a:pt x="1216550" y="540689"/>
                </a:cubicBezTo>
                <a:cubicBezTo>
                  <a:pt x="1269843" y="555611"/>
                  <a:pt x="1322753" y="571890"/>
                  <a:pt x="1375576" y="588397"/>
                </a:cubicBezTo>
                <a:cubicBezTo>
                  <a:pt x="1442429" y="609288"/>
                  <a:pt x="1521560" y="640926"/>
                  <a:pt x="1590261" y="652007"/>
                </a:cubicBezTo>
                <a:cubicBezTo>
                  <a:pt x="1632209" y="658773"/>
                  <a:pt x="1675100" y="656931"/>
                  <a:pt x="1717482" y="659958"/>
                </a:cubicBezTo>
                <a:cubicBezTo>
                  <a:pt x="1826757" y="667764"/>
                  <a:pt x="1786207" y="665238"/>
                  <a:pt x="1876508" y="675861"/>
                </a:cubicBezTo>
                <a:cubicBezTo>
                  <a:pt x="1902923" y="678969"/>
                  <a:pt x="1957520" y="682672"/>
                  <a:pt x="1987826" y="691764"/>
                </a:cubicBezTo>
                <a:cubicBezTo>
                  <a:pt x="2001497" y="695865"/>
                  <a:pt x="2014219" y="702654"/>
                  <a:pt x="2027583" y="707666"/>
                </a:cubicBezTo>
                <a:cubicBezTo>
                  <a:pt x="2035431" y="710609"/>
                  <a:pt x="2044110" y="711548"/>
                  <a:pt x="2051437" y="715618"/>
                </a:cubicBezTo>
                <a:cubicBezTo>
                  <a:pt x="2068144" y="724900"/>
                  <a:pt x="2083855" y="735955"/>
                  <a:pt x="2099145" y="747423"/>
                </a:cubicBezTo>
                <a:cubicBezTo>
                  <a:pt x="2109747" y="755374"/>
                  <a:pt x="2119366" y="764841"/>
                  <a:pt x="2130950" y="771277"/>
                </a:cubicBezTo>
                <a:cubicBezTo>
                  <a:pt x="2143427" y="778208"/>
                  <a:pt x="2157454" y="781878"/>
                  <a:pt x="2170706" y="787179"/>
                </a:cubicBezTo>
                <a:cubicBezTo>
                  <a:pt x="2178657" y="795130"/>
                  <a:pt x="2185921" y="803834"/>
                  <a:pt x="2194560" y="811033"/>
                </a:cubicBezTo>
                <a:cubicBezTo>
                  <a:pt x="2201901" y="817151"/>
                  <a:pt x="2212121" y="819744"/>
                  <a:pt x="2218414" y="826936"/>
                </a:cubicBezTo>
                <a:cubicBezTo>
                  <a:pt x="2231000" y="841320"/>
                  <a:pt x="2241671" y="857549"/>
                  <a:pt x="2250219" y="874644"/>
                </a:cubicBezTo>
                <a:cubicBezTo>
                  <a:pt x="2256455" y="887116"/>
                  <a:pt x="2270786" y="919065"/>
                  <a:pt x="2282025" y="930303"/>
                </a:cubicBezTo>
                <a:cubicBezTo>
                  <a:pt x="2288782" y="937060"/>
                  <a:pt x="2297928" y="940904"/>
                  <a:pt x="2305879" y="946205"/>
                </a:cubicBezTo>
                <a:cubicBezTo>
                  <a:pt x="2362696" y="1031434"/>
                  <a:pt x="2274218" y="902091"/>
                  <a:pt x="2345635" y="993913"/>
                </a:cubicBezTo>
                <a:cubicBezTo>
                  <a:pt x="2390291" y="1051329"/>
                  <a:pt x="2355711" y="1034378"/>
                  <a:pt x="2401294" y="1049572"/>
                </a:cubicBezTo>
                <a:lnTo>
                  <a:pt x="2449002" y="1081378"/>
                </a:lnTo>
                <a:cubicBezTo>
                  <a:pt x="2456953" y="1086679"/>
                  <a:pt x="2463790" y="1094258"/>
                  <a:pt x="2472856" y="1097280"/>
                </a:cubicBezTo>
                <a:cubicBezTo>
                  <a:pt x="2480807" y="1099931"/>
                  <a:pt x="2489213" y="1101484"/>
                  <a:pt x="2496710" y="1105232"/>
                </a:cubicBezTo>
                <a:cubicBezTo>
                  <a:pt x="2558358" y="1136056"/>
                  <a:pt x="2484467" y="1109102"/>
                  <a:pt x="2544418" y="1129085"/>
                </a:cubicBezTo>
                <a:cubicBezTo>
                  <a:pt x="2589989" y="1197444"/>
                  <a:pt x="2529310" y="1116999"/>
                  <a:pt x="2584174" y="1160891"/>
                </a:cubicBezTo>
                <a:cubicBezTo>
                  <a:pt x="2635551" y="1201993"/>
                  <a:pt x="2563976" y="1172712"/>
                  <a:pt x="2623931" y="1192696"/>
                </a:cubicBezTo>
                <a:cubicBezTo>
                  <a:pt x="2629232" y="1200647"/>
                  <a:pt x="2633076" y="1209793"/>
                  <a:pt x="2639833" y="1216550"/>
                </a:cubicBezTo>
                <a:cubicBezTo>
                  <a:pt x="2646590" y="1223307"/>
                  <a:pt x="2657394" y="1225260"/>
                  <a:pt x="2663687" y="1232452"/>
                </a:cubicBezTo>
                <a:cubicBezTo>
                  <a:pt x="2728625" y="1306667"/>
                  <a:pt x="2665673" y="1260280"/>
                  <a:pt x="2719346" y="1296063"/>
                </a:cubicBezTo>
                <a:cubicBezTo>
                  <a:pt x="2728483" y="1323473"/>
                  <a:pt x="2721371" y="1313990"/>
                  <a:pt x="2735249" y="1327868"/>
                </a:cubicBezTo>
                <a:lnTo>
                  <a:pt x="7952" y="1304014"/>
                </a:lnTo>
                <a:cubicBezTo>
                  <a:pt x="5301" y="895847"/>
                  <a:pt x="2651" y="487680"/>
                  <a:pt x="0" y="79513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cxnSpLocks/>
            <a:stCxn id="31" idx="0"/>
          </p:cNvCxnSpPr>
          <p:nvPr/>
        </p:nvCxnSpPr>
        <p:spPr bwMode="auto">
          <a:xfrm flipV="1">
            <a:off x="3275937" y="3696953"/>
            <a:ext cx="8321703" cy="4016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 bwMode="auto">
          <a:xfrm>
            <a:off x="7521190" y="846179"/>
            <a:ext cx="0" cy="2875031"/>
          </a:xfrm>
          <a:prstGeom prst="straightConnector1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1" name="Straight Arrow Connector 20"/>
          <p:cNvCxnSpPr>
            <a:cxnSpLocks/>
          </p:cNvCxnSpPr>
          <p:nvPr/>
        </p:nvCxnSpPr>
        <p:spPr bwMode="auto">
          <a:xfrm>
            <a:off x="10281974" y="821922"/>
            <a:ext cx="0" cy="2875031"/>
          </a:xfrm>
          <a:prstGeom prst="straightConnector1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446" y="2391037"/>
            <a:ext cx="1199328" cy="831107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cxnSpLocks/>
          </p:cNvCxnSpPr>
          <p:nvPr/>
        </p:nvCxnSpPr>
        <p:spPr bwMode="auto">
          <a:xfrm>
            <a:off x="10623631" y="853516"/>
            <a:ext cx="0" cy="4416007"/>
          </a:xfrm>
          <a:prstGeom prst="straightConnector1">
            <a:avLst/>
          </a:prstGeom>
          <a:noFill/>
          <a:ln w="53975" cap="flat" cmpd="sng" algn="ctr">
            <a:solidFill>
              <a:srgbClr val="92D050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793" y="3859142"/>
            <a:ext cx="1119160" cy="1008112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cxnSpLocks/>
          </p:cNvCxnSpPr>
          <p:nvPr/>
        </p:nvCxnSpPr>
        <p:spPr bwMode="auto">
          <a:xfrm>
            <a:off x="4531805" y="842000"/>
            <a:ext cx="0" cy="2875031"/>
          </a:xfrm>
          <a:prstGeom prst="straightConnector1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81" y="1641040"/>
            <a:ext cx="1006739" cy="8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72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Chiroptera</a:t>
            </a:r>
            <a:r>
              <a:rPr lang="en-US" dirty="0"/>
              <a:t> II / </a:t>
            </a:r>
            <a:r>
              <a:rPr lang="en-US" dirty="0" err="1"/>
              <a:t>HawkEye</a:t>
            </a:r>
            <a:r>
              <a:rPr lang="en-US" dirty="0"/>
              <a:t> III Sensor Heads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" y="670441"/>
            <a:ext cx="9993924" cy="5510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10" y="785802"/>
            <a:ext cx="2393436" cy="55148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542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Head DragonEye / Chiroptera II Installation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8634" y="792424"/>
            <a:ext cx="9318674" cy="5379515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727895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HawkEye</a:t>
            </a:r>
            <a:r>
              <a:rPr lang="en-US" dirty="0"/>
              <a:t> III Installation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7" y="838200"/>
            <a:ext cx="9984486" cy="5287963"/>
          </a:xfr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94226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956" y="0"/>
            <a:ext cx="9342782" cy="569313"/>
          </a:xfrm>
        </p:spPr>
        <p:txBody>
          <a:bodyPr/>
          <a:lstStyle/>
          <a:p>
            <a:r>
              <a:rPr lang="en-US" dirty="0"/>
              <a:t>Operational Considerations: Is Lidar a Suitable Tool?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Water Clarity / Turbidity</a:t>
            </a:r>
          </a:p>
          <a:p>
            <a:pPr lvl="1"/>
            <a:r>
              <a:rPr lang="en-US" sz="2200" dirty="0"/>
              <a:t>Seasonal</a:t>
            </a:r>
          </a:p>
          <a:p>
            <a:pPr lvl="1"/>
            <a:r>
              <a:rPr lang="en-US" sz="2200" dirty="0"/>
              <a:t>Daily (tides / currents)</a:t>
            </a:r>
          </a:p>
          <a:p>
            <a:r>
              <a:rPr lang="en-US" sz="2600" dirty="0"/>
              <a:t>Seabed Reflectivity</a:t>
            </a:r>
          </a:p>
          <a:p>
            <a:pPr lvl="1"/>
            <a:r>
              <a:rPr lang="en-US" sz="2200" dirty="0"/>
              <a:t>Bed type, Vegetation</a:t>
            </a:r>
          </a:p>
          <a:p>
            <a:r>
              <a:rPr lang="en-US" sz="2600" dirty="0"/>
              <a:t>Weather</a:t>
            </a:r>
          </a:p>
          <a:p>
            <a:pPr lvl="1"/>
            <a:r>
              <a:rPr lang="en-US" sz="2200" dirty="0"/>
              <a:t>Temperature</a:t>
            </a:r>
          </a:p>
          <a:p>
            <a:pPr lvl="1"/>
            <a:r>
              <a:rPr lang="en-US" sz="2200" dirty="0"/>
              <a:t>Rain</a:t>
            </a:r>
          </a:p>
          <a:p>
            <a:pPr lvl="1"/>
            <a:r>
              <a:rPr lang="en-US" sz="2200" dirty="0"/>
              <a:t>Wind</a:t>
            </a:r>
          </a:p>
          <a:p>
            <a:pPr lvl="1"/>
            <a:r>
              <a:rPr lang="en-US" sz="2200" dirty="0"/>
              <a:t>Cloud Ceiling</a:t>
            </a:r>
          </a:p>
          <a:p>
            <a:pPr lvl="1"/>
            <a:r>
              <a:rPr lang="en-US" sz="2200" dirty="0"/>
              <a:t>Sea State</a:t>
            </a:r>
          </a:p>
          <a:p>
            <a:r>
              <a:rPr lang="en-US" sz="2600" dirty="0"/>
              <a:t>Expected Terrain &amp; Expected Depths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284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066" y="1"/>
            <a:ext cx="8229600" cy="600433"/>
          </a:xfrm>
        </p:spPr>
        <p:txBody>
          <a:bodyPr/>
          <a:lstStyle/>
          <a:p>
            <a:r>
              <a:rPr lang="en-US" dirty="0"/>
              <a:t>Survey Depth / Water Clarity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317" y="672292"/>
            <a:ext cx="11883308" cy="1766109"/>
          </a:xfrm>
        </p:spPr>
        <p:txBody>
          <a:bodyPr>
            <a:normAutofit/>
          </a:bodyPr>
          <a:lstStyle/>
          <a:p>
            <a:r>
              <a:rPr lang="en-US" dirty="0"/>
              <a:t>Depth penetration depends on:</a:t>
            </a:r>
          </a:p>
          <a:p>
            <a:pPr lvl="1"/>
            <a:r>
              <a:rPr lang="en-US" dirty="0"/>
              <a:t>Turbidity</a:t>
            </a:r>
          </a:p>
          <a:p>
            <a:pPr lvl="1"/>
            <a:r>
              <a:rPr lang="en-US" dirty="0"/>
              <a:t>Seafloor reflectance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621489" y="763858"/>
            <a:ext cx="2307603" cy="1477897"/>
            <a:chOff x="5843339" y="1217063"/>
            <a:chExt cx="1785594" cy="1159475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43339" y="1217063"/>
              <a:ext cx="1785594" cy="115947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915318" y="1876109"/>
              <a:ext cx="1641635" cy="2173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AABA0A"/>
                  </a:solidFill>
                </a:rPr>
                <a:t>Secchi Disk</a:t>
              </a:r>
            </a:p>
          </p:txBody>
        </p:sp>
      </p:grp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802" y="3081792"/>
            <a:ext cx="4056533" cy="2959701"/>
          </a:xfrm>
          <a:prstGeom prst="rect">
            <a:avLst/>
          </a:prstGeom>
          <a:ln>
            <a:solidFill>
              <a:srgbClr val="AABA0A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420974" y="4873008"/>
            <a:ext cx="339212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AABA0A"/>
                </a:solidFill>
              </a:rPr>
              <a:t>Monthly </a:t>
            </a:r>
            <a:r>
              <a:rPr lang="en-US" b="1" dirty="0" err="1">
                <a:solidFill>
                  <a:srgbClr val="AABA0A"/>
                </a:solidFill>
              </a:rPr>
              <a:t>AquaMODIS</a:t>
            </a:r>
            <a:r>
              <a:rPr lang="en-US" b="1" dirty="0">
                <a:solidFill>
                  <a:srgbClr val="AABA0A"/>
                </a:solidFill>
              </a:rPr>
              <a:t>: 490nm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0" y="3841116"/>
            <a:ext cx="3883740" cy="1820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7317" y="2438400"/>
            <a:ext cx="11883307" cy="400110"/>
          </a:xfrm>
          <a:prstGeom prst="rect">
            <a:avLst/>
          </a:prstGeom>
          <a:solidFill>
            <a:srgbClr val="AABA0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High Power = 2 to 3 x Secchi Depth           Low Power = 1 x Secchi Depth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04445" y="3019719"/>
            <a:ext cx="3303357" cy="4963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/>
              <a:t>Seasonal Assessment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80618" y="3081792"/>
            <a:ext cx="3303357" cy="430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Tides/Currents</a:t>
            </a:r>
          </a:p>
        </p:txBody>
      </p:sp>
    </p:spTree>
    <p:extLst>
      <p:ext uri="{BB962C8B-B14F-4D97-AF65-F5344CB8AC3E}">
        <p14:creationId xmlns:p14="http://schemas.microsoft.com/office/powerpoint/2010/main" val="2436170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0" y="10320"/>
            <a:ext cx="8229600" cy="554037"/>
          </a:xfrm>
        </p:spPr>
        <p:txBody>
          <a:bodyPr/>
          <a:lstStyle/>
          <a:p>
            <a:r>
              <a:rPr lang="en-US" dirty="0"/>
              <a:t>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534" y="707232"/>
            <a:ext cx="2505845" cy="5418932"/>
          </a:xfrm>
        </p:spPr>
        <p:txBody>
          <a:bodyPr>
            <a:normAutofit/>
          </a:bodyPr>
          <a:lstStyle/>
          <a:p>
            <a:r>
              <a:rPr lang="en-US" sz="2400" dirty="0"/>
              <a:t>Temperature</a:t>
            </a:r>
          </a:p>
          <a:p>
            <a:r>
              <a:rPr lang="en-US" sz="2400" dirty="0"/>
              <a:t>Wind</a:t>
            </a:r>
          </a:p>
          <a:p>
            <a:r>
              <a:rPr lang="en-US" sz="2400" dirty="0"/>
              <a:t>Rain</a:t>
            </a:r>
          </a:p>
          <a:p>
            <a:r>
              <a:rPr lang="en-US" sz="2400" dirty="0"/>
              <a:t>Cloud Ceiling</a:t>
            </a:r>
          </a:p>
          <a:p>
            <a:r>
              <a:rPr lang="en-US" sz="2400" dirty="0"/>
              <a:t>Sea State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588" y="644975"/>
            <a:ext cx="4546702" cy="330132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74" y="3202704"/>
            <a:ext cx="4124252" cy="299458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579" y="3547283"/>
            <a:ext cx="3413894" cy="247880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136" y="707232"/>
            <a:ext cx="3394362" cy="246462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79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8013" y="1"/>
            <a:ext cx="8401665" cy="550069"/>
          </a:xfrm>
        </p:spPr>
        <p:txBody>
          <a:bodyPr/>
          <a:lstStyle/>
          <a:p>
            <a:r>
              <a:rPr lang="en-US" dirty="0"/>
              <a:t>Additional Operational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830" y="721520"/>
            <a:ext cx="11564241" cy="5404644"/>
          </a:xfrm>
        </p:spPr>
        <p:txBody>
          <a:bodyPr>
            <a:normAutofit/>
          </a:bodyPr>
          <a:lstStyle/>
          <a:p>
            <a:r>
              <a:rPr lang="en-US" sz="2400" dirty="0"/>
              <a:t>Flight Planning Considerations Include:</a:t>
            </a:r>
          </a:p>
          <a:p>
            <a:endParaRPr lang="en-US" sz="1000" dirty="0"/>
          </a:p>
          <a:p>
            <a:pPr lvl="1"/>
            <a:r>
              <a:rPr lang="en-US" sz="2100" dirty="0"/>
              <a:t>Tide range, high/low tide times</a:t>
            </a:r>
          </a:p>
          <a:p>
            <a:pPr lvl="1"/>
            <a:r>
              <a:rPr lang="en-US" sz="2100" dirty="0"/>
              <a:t>Water quality / weather &amp; time of year to survey</a:t>
            </a:r>
          </a:p>
          <a:p>
            <a:pPr marL="457200" lvl="1" indent="0">
              <a:buNone/>
            </a:pPr>
            <a:endParaRPr lang="en-US" sz="2100" dirty="0"/>
          </a:p>
          <a:p>
            <a:pPr lvl="1"/>
            <a:r>
              <a:rPr lang="en-US" sz="2100" dirty="0"/>
              <a:t>Shape of survey area (Coastal strip or Large polygon)</a:t>
            </a:r>
          </a:p>
          <a:p>
            <a:pPr lvl="1"/>
            <a:r>
              <a:rPr lang="en-US" sz="2100" dirty="0"/>
              <a:t>Size of survey area (maximum line lengths)</a:t>
            </a:r>
          </a:p>
          <a:p>
            <a:pPr lvl="1"/>
            <a:r>
              <a:rPr lang="en-US" sz="2100" dirty="0"/>
              <a:t>Flying height and local terrain (Aircraft Type;</a:t>
            </a:r>
            <a:r>
              <a:rPr lang="en-US" sz="2100" dirty="0">
                <a:sym typeface="Wingdings" pitchFamily="2" charset="2"/>
              </a:rPr>
              <a:t> </a:t>
            </a:r>
            <a:r>
              <a:rPr lang="en-US" sz="2100" dirty="0"/>
              <a:t>Deep / Shallow Power System)</a:t>
            </a:r>
          </a:p>
          <a:p>
            <a:pPr lvl="1"/>
            <a:r>
              <a:rPr lang="en-US" sz="2100" dirty="0"/>
              <a:t>Expected Depths (Deep / Shallow Power System)</a:t>
            </a:r>
          </a:p>
          <a:p>
            <a:pPr lvl="1"/>
            <a:r>
              <a:rPr lang="en-US" sz="2100" dirty="0"/>
              <a:t>GPS stations and tide gauges (Single / Multi-base, </a:t>
            </a:r>
            <a:r>
              <a:rPr lang="en-US" sz="2100" dirty="0" err="1"/>
              <a:t>SmartBASE</a:t>
            </a:r>
            <a:r>
              <a:rPr lang="en-US" sz="2100" dirty="0"/>
              <a:t>, PPP, Tide Plan)</a:t>
            </a:r>
          </a:p>
          <a:p>
            <a:pPr lvl="1"/>
            <a:r>
              <a:rPr lang="en-US" sz="2100" dirty="0"/>
              <a:t>Air traffic in the survey area</a:t>
            </a:r>
          </a:p>
          <a:p>
            <a:pPr lvl="1"/>
            <a:r>
              <a:rPr lang="en-US" sz="2100" dirty="0"/>
              <a:t>Restricted airspace / special flight permits</a:t>
            </a:r>
          </a:p>
          <a:p>
            <a:pPr lvl="1"/>
            <a:r>
              <a:rPr lang="en-US" sz="2100" dirty="0"/>
              <a:t>Operations base airport and logistics</a:t>
            </a:r>
          </a:p>
        </p:txBody>
      </p:sp>
    </p:spTree>
    <p:extLst>
      <p:ext uri="{BB962C8B-B14F-4D97-AF65-F5344CB8AC3E}">
        <p14:creationId xmlns:p14="http://schemas.microsoft.com/office/powerpoint/2010/main" val="2134577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Steep Slopes Well Defined; Seamless Topo-Bathy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20" y="663272"/>
            <a:ext cx="10404475" cy="55074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0462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584"/>
            <a:ext cx="11988800" cy="365624"/>
          </a:xfrm>
        </p:spPr>
        <p:txBody>
          <a:bodyPr/>
          <a:lstStyle/>
          <a:p>
            <a:r>
              <a:rPr lang="en-US" dirty="0"/>
              <a:t>Elliptical Scan / Multiple Returns Allow Bathy Returns Under Vegetation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69" y="586413"/>
            <a:ext cx="11668369" cy="56710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0156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246" y="716751"/>
            <a:ext cx="6908841" cy="5409414"/>
          </a:xfrm>
        </p:spPr>
        <p:txBody>
          <a:bodyPr/>
          <a:lstStyle/>
          <a:p>
            <a:r>
              <a:rPr lang="en-CA" sz="2800" dirty="0"/>
              <a:t>Consistent swath widths</a:t>
            </a:r>
          </a:p>
          <a:p>
            <a:r>
              <a:rPr lang="en-CA" sz="2800" dirty="0"/>
              <a:t>More efficient coverage in very shallow water (&lt;5 – 15m)</a:t>
            </a:r>
          </a:p>
          <a:p>
            <a:r>
              <a:rPr lang="en-CA" sz="2800" dirty="0"/>
              <a:t>Eliminates safety concerns of boat operations in shallow uncharted water</a:t>
            </a:r>
          </a:p>
          <a:p>
            <a:r>
              <a:rPr lang="en-CA" sz="2800" dirty="0"/>
              <a:t>Can be combined with multibeam for optimal survey results, efficiency &amp; safety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Sample Project &gt;200km</a:t>
            </a:r>
            <a:r>
              <a:rPr lang="en-US" baseline="30000" dirty="0"/>
              <a:t>2</a:t>
            </a:r>
          </a:p>
          <a:p>
            <a:r>
              <a:rPr lang="en-US" sz="2400" dirty="0"/>
              <a:t>Very Shallow Depths (3m on average)</a:t>
            </a:r>
          </a:p>
          <a:p>
            <a:r>
              <a:rPr lang="en-US" sz="2400" dirty="0"/>
              <a:t>Understand limitations</a:t>
            </a:r>
          </a:p>
        </p:txBody>
      </p:sp>
      <p:pic>
        <p:nvPicPr>
          <p:cNvPr id="4" name="Picture 4" descr="shoals_airvsboa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463" y="716750"/>
            <a:ext cx="4464852" cy="308218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969746"/>
              </p:ext>
            </p:extLst>
          </p:nvPr>
        </p:nvGraphicFramePr>
        <p:xfrm>
          <a:off x="7195087" y="4412772"/>
          <a:ext cx="4793713" cy="1713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1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9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Time to Survey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4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Full Coverage Multibeam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 year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89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100% </a:t>
                      </a:r>
                      <a:r>
                        <a:rPr lang="en-US" sz="1600" dirty="0" err="1"/>
                        <a:t>Sidescan</a:t>
                      </a:r>
                      <a:r>
                        <a:rPr lang="en-US" sz="1600" dirty="0"/>
                        <a:t> Sonar</a:t>
                      </a:r>
                      <a:r>
                        <a:rPr lang="en-US" sz="1600" baseline="0" dirty="0"/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(</a:t>
                      </a:r>
                      <a:r>
                        <a:rPr lang="en-US" sz="1200" i="1" baseline="0" dirty="0"/>
                        <a:t>with </a:t>
                      </a:r>
                      <a:r>
                        <a:rPr lang="en-US" sz="1200" i="1" baseline="0" dirty="0" err="1"/>
                        <a:t>singlebeam</a:t>
                      </a:r>
                      <a:r>
                        <a:rPr lang="en-US" sz="1200" i="1" baseline="0" dirty="0"/>
                        <a:t> or skunk striped bathy</a:t>
                      </a:r>
                      <a:r>
                        <a:rPr lang="en-US" sz="1600" baseline="0" dirty="0"/>
                        <a:t>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 days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46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Bathy Lidar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 days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055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584"/>
            <a:ext cx="11988800" cy="365624"/>
          </a:xfrm>
        </p:spPr>
        <p:txBody>
          <a:bodyPr/>
          <a:lstStyle/>
          <a:p>
            <a:r>
              <a:rPr lang="en-US" dirty="0"/>
              <a:t>Elliptical Scan / Multiple Returns Allow Bathy Returns Under Vegetation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1" y="545104"/>
            <a:ext cx="11594122" cy="56487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1089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Elliptical Scan and Wave Action / Seamless Topo-Bathy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5" y="608182"/>
            <a:ext cx="10287000" cy="5604299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7255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Shallow Bathymetry Detail</a:t>
            </a:r>
          </a:p>
        </p:txBody>
      </p:sp>
      <p:pic>
        <p:nvPicPr>
          <p:cNvPr id="4" name="Content Placeholder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09" y="652007"/>
            <a:ext cx="9565926" cy="555693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463614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Shallow Bathymetry Detail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90" y="641540"/>
            <a:ext cx="8523797" cy="5547815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57352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5897" y="663879"/>
            <a:ext cx="7452986" cy="5498927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Elevation - Poel, Baltic Sea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774499" y="688930"/>
            <a:ext cx="3914384" cy="11910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8 lines</a:t>
            </a:r>
          </a:p>
          <a:p>
            <a:r>
              <a:rPr lang="en-US" b="1" dirty="0"/>
              <a:t>0.13m - 7.5m Depth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5625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0615" y="641414"/>
            <a:ext cx="7340252" cy="5476061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Intensity - Poel, Baltic Sea</a:t>
            </a:r>
          </a:p>
        </p:txBody>
      </p:sp>
    </p:spTree>
    <p:extLst>
      <p:ext uri="{BB962C8B-B14F-4D97-AF65-F5344CB8AC3E}">
        <p14:creationId xmlns:p14="http://schemas.microsoft.com/office/powerpoint/2010/main" val="13310143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8" y="692005"/>
            <a:ext cx="11387326" cy="5502569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00584"/>
            <a:ext cx="9550400" cy="457200"/>
          </a:xfrm>
        </p:spPr>
        <p:txBody>
          <a:bodyPr/>
          <a:lstStyle/>
          <a:p>
            <a:r>
              <a:rPr lang="en-US" dirty="0"/>
              <a:t>Seagrass Delineation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3035" y="1651920"/>
            <a:ext cx="19916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Corrected Intensity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3035" y="2479466"/>
            <a:ext cx="19916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Classified Image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3035" y="3323177"/>
            <a:ext cx="19916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Raster to Vector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3035" y="4140269"/>
            <a:ext cx="19916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Classify LAS</a:t>
            </a:r>
          </a:p>
        </p:txBody>
      </p:sp>
      <p:cxnSp>
        <p:nvCxnSpPr>
          <p:cNvPr id="9" name="Straight Arrow Connector 8"/>
          <p:cNvCxnSpPr>
            <a:stCxn id="3" idx="2"/>
            <a:endCxn id="5" idx="0"/>
          </p:cNvCxnSpPr>
          <p:nvPr/>
        </p:nvCxnSpPr>
        <p:spPr>
          <a:xfrm>
            <a:off x="1568854" y="2021252"/>
            <a:ext cx="0" cy="45821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6" idx="0"/>
          </p:cNvCxnSpPr>
          <p:nvPr/>
        </p:nvCxnSpPr>
        <p:spPr>
          <a:xfrm>
            <a:off x="1568854" y="2848799"/>
            <a:ext cx="0" cy="474379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  <a:endCxn id="7" idx="0"/>
          </p:cNvCxnSpPr>
          <p:nvPr/>
        </p:nvCxnSpPr>
        <p:spPr>
          <a:xfrm>
            <a:off x="1568854" y="3692509"/>
            <a:ext cx="0" cy="44776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3035" y="844674"/>
            <a:ext cx="19916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Raw Intensity</a:t>
            </a:r>
          </a:p>
        </p:txBody>
      </p:sp>
      <p:cxnSp>
        <p:nvCxnSpPr>
          <p:cNvPr id="14" name="Straight Arrow Connector 13"/>
          <p:cNvCxnSpPr>
            <a:stCxn id="13" idx="2"/>
            <a:endCxn id="3" idx="0"/>
          </p:cNvCxnSpPr>
          <p:nvPr/>
        </p:nvCxnSpPr>
        <p:spPr>
          <a:xfrm>
            <a:off x="1568854" y="1214006"/>
            <a:ext cx="0" cy="43791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801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53" y="682603"/>
            <a:ext cx="11390675" cy="550418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Seagrass Delineation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4125" y="1589663"/>
            <a:ext cx="19916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Corrected Intensity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4125" y="2417209"/>
            <a:ext cx="19916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Classified Image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4125" y="3260920"/>
            <a:ext cx="19916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Raster to Vector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4125" y="4078012"/>
            <a:ext cx="19916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Classify LAS</a:t>
            </a:r>
          </a:p>
        </p:txBody>
      </p:sp>
      <p:cxnSp>
        <p:nvCxnSpPr>
          <p:cNvPr id="23" name="Straight Arrow Connector 22"/>
          <p:cNvCxnSpPr>
            <a:stCxn id="19" idx="2"/>
            <a:endCxn id="20" idx="0"/>
          </p:cNvCxnSpPr>
          <p:nvPr/>
        </p:nvCxnSpPr>
        <p:spPr>
          <a:xfrm>
            <a:off x="1529944" y="1958995"/>
            <a:ext cx="0" cy="45821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  <a:endCxn id="21" idx="0"/>
          </p:cNvCxnSpPr>
          <p:nvPr/>
        </p:nvCxnSpPr>
        <p:spPr>
          <a:xfrm>
            <a:off x="1529944" y="2786542"/>
            <a:ext cx="0" cy="474379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1" idx="2"/>
            <a:endCxn id="22" idx="0"/>
          </p:cNvCxnSpPr>
          <p:nvPr/>
        </p:nvCxnSpPr>
        <p:spPr>
          <a:xfrm>
            <a:off x="1529944" y="3630252"/>
            <a:ext cx="0" cy="44776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4125" y="782417"/>
            <a:ext cx="19916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Raw Intensity</a:t>
            </a:r>
          </a:p>
        </p:txBody>
      </p:sp>
      <p:cxnSp>
        <p:nvCxnSpPr>
          <p:cNvPr id="27" name="Straight Arrow Connector 26"/>
          <p:cNvCxnSpPr>
            <a:stCxn id="26" idx="2"/>
            <a:endCxn id="19" idx="0"/>
          </p:cNvCxnSpPr>
          <p:nvPr/>
        </p:nvCxnSpPr>
        <p:spPr>
          <a:xfrm>
            <a:off x="1529944" y="1151749"/>
            <a:ext cx="0" cy="43791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045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49" y="677045"/>
            <a:ext cx="11388973" cy="550336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Seagrass Delineation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0778" y="1562771"/>
            <a:ext cx="19916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Corrected Intensity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778" y="2390317"/>
            <a:ext cx="19916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Classified Image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0778" y="3234028"/>
            <a:ext cx="19916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Raster to Vector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0778" y="4051120"/>
            <a:ext cx="19916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Classify LAS</a:t>
            </a:r>
          </a:p>
        </p:txBody>
      </p:sp>
      <p:cxnSp>
        <p:nvCxnSpPr>
          <p:cNvPr id="19" name="Straight Arrow Connector 18"/>
          <p:cNvCxnSpPr>
            <a:stCxn id="14" idx="2"/>
            <a:endCxn id="15" idx="0"/>
          </p:cNvCxnSpPr>
          <p:nvPr/>
        </p:nvCxnSpPr>
        <p:spPr>
          <a:xfrm>
            <a:off x="1506597" y="1932103"/>
            <a:ext cx="0" cy="45821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2"/>
            <a:endCxn id="16" idx="0"/>
          </p:cNvCxnSpPr>
          <p:nvPr/>
        </p:nvCxnSpPr>
        <p:spPr>
          <a:xfrm>
            <a:off x="1506597" y="2759650"/>
            <a:ext cx="0" cy="474379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2"/>
            <a:endCxn id="17" idx="0"/>
          </p:cNvCxnSpPr>
          <p:nvPr/>
        </p:nvCxnSpPr>
        <p:spPr>
          <a:xfrm>
            <a:off x="1506597" y="3603360"/>
            <a:ext cx="0" cy="44776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0778" y="755525"/>
            <a:ext cx="19916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Raw Intensity</a:t>
            </a:r>
          </a:p>
        </p:txBody>
      </p:sp>
      <p:cxnSp>
        <p:nvCxnSpPr>
          <p:cNvPr id="23" name="Straight Arrow Connector 22"/>
          <p:cNvCxnSpPr>
            <a:stCxn id="22" idx="2"/>
            <a:endCxn id="14" idx="0"/>
          </p:cNvCxnSpPr>
          <p:nvPr/>
        </p:nvCxnSpPr>
        <p:spPr>
          <a:xfrm>
            <a:off x="1506597" y="1124857"/>
            <a:ext cx="0" cy="43791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6623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50" y="677045"/>
            <a:ext cx="11418284" cy="55175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Seagrass Delineation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2996" y="1589664"/>
            <a:ext cx="19916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Corrected Intensity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2996" y="2417210"/>
            <a:ext cx="19916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Classified Image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996" y="3260921"/>
            <a:ext cx="19916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Raster to Vector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996" y="4078013"/>
            <a:ext cx="19916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Classify LAS</a:t>
            </a:r>
          </a:p>
        </p:txBody>
      </p:sp>
      <p:cxnSp>
        <p:nvCxnSpPr>
          <p:cNvPr id="17" name="Straight Arrow Connector 16"/>
          <p:cNvCxnSpPr>
            <a:stCxn id="13" idx="2"/>
            <a:endCxn id="14" idx="0"/>
          </p:cNvCxnSpPr>
          <p:nvPr/>
        </p:nvCxnSpPr>
        <p:spPr>
          <a:xfrm>
            <a:off x="1498815" y="1958996"/>
            <a:ext cx="0" cy="45821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2"/>
            <a:endCxn id="15" idx="0"/>
          </p:cNvCxnSpPr>
          <p:nvPr/>
        </p:nvCxnSpPr>
        <p:spPr>
          <a:xfrm>
            <a:off x="1498815" y="2786543"/>
            <a:ext cx="0" cy="474379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2"/>
            <a:endCxn id="16" idx="0"/>
          </p:cNvCxnSpPr>
          <p:nvPr/>
        </p:nvCxnSpPr>
        <p:spPr>
          <a:xfrm>
            <a:off x="1498815" y="3630253"/>
            <a:ext cx="0" cy="44776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02996" y="782418"/>
            <a:ext cx="19916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Raw Intensity</a:t>
            </a:r>
          </a:p>
        </p:txBody>
      </p:sp>
      <p:cxnSp>
        <p:nvCxnSpPr>
          <p:cNvPr id="21" name="Straight Arrow Connector 20"/>
          <p:cNvCxnSpPr>
            <a:stCxn id="20" idx="2"/>
            <a:endCxn id="13" idx="0"/>
          </p:cNvCxnSpPr>
          <p:nvPr/>
        </p:nvCxnSpPr>
        <p:spPr>
          <a:xfrm>
            <a:off x="1498815" y="1151750"/>
            <a:ext cx="0" cy="43791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308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Bathymetric Lidar History</a:t>
            </a:r>
            <a:endParaRPr lang="en-US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5901850"/>
              </p:ext>
            </p:extLst>
          </p:nvPr>
        </p:nvGraphicFramePr>
        <p:xfrm>
          <a:off x="230588" y="601016"/>
          <a:ext cx="11720222" cy="5577840"/>
        </p:xfrm>
        <a:graphic>
          <a:graphicData uri="http://schemas.openxmlformats.org/drawingml/2006/table">
            <a:tbl>
              <a:tblPr lastRow="1">
                <a:tableStyleId>{3B4B98B0-60AC-42C2-AFA5-B58CD77FA1E5}</a:tableStyleId>
              </a:tblPr>
              <a:tblGrid>
                <a:gridCol w="11720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b="1" cap="none" spc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en-CA" b="1" cap="none" spc="0" baseline="3000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st</a:t>
                      </a:r>
                      <a:r>
                        <a:rPr lang="en-CA" b="1" cap="none" spc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Generation (early 70’s)</a:t>
                      </a:r>
                    </a:p>
                    <a:p>
                      <a:r>
                        <a:rPr lang="en-CA" dirty="0"/>
                        <a:t>	US: PLADS</a:t>
                      </a:r>
                    </a:p>
                    <a:p>
                      <a:r>
                        <a:rPr lang="en-CA" baseline="0" dirty="0"/>
                        <a:t>	Australia: WRELADS I</a:t>
                      </a:r>
                    </a:p>
                    <a:p>
                      <a:r>
                        <a:rPr lang="en-CA" baseline="0" dirty="0"/>
                        <a:t>	USSR, Sweden, Canada:  Ship-borne lidar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b="1" cap="none" spc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2nd-3rd Generation (mid 70’s – late 80’s)</a:t>
                      </a:r>
                    </a:p>
                    <a:p>
                      <a:r>
                        <a:rPr lang="en-CA" dirty="0"/>
                        <a:t>	US: AOL, HALS, ALARMS</a:t>
                      </a:r>
                    </a:p>
                    <a:p>
                      <a:r>
                        <a:rPr lang="en-CA" dirty="0"/>
                        <a:t>	Australia: WRELADS II, RAN LADS</a:t>
                      </a:r>
                    </a:p>
                    <a:p>
                      <a:r>
                        <a:rPr lang="en-CA" dirty="0"/>
                        <a:t>	USSR: GOI, </a:t>
                      </a:r>
                      <a:r>
                        <a:rPr lang="en-CA" dirty="0" err="1"/>
                        <a:t>Chaika</a:t>
                      </a:r>
                      <a:r>
                        <a:rPr lang="en-CA" dirty="0"/>
                        <a:t>, Markel-II</a:t>
                      </a:r>
                    </a:p>
                    <a:p>
                      <a:r>
                        <a:rPr lang="en-CA" dirty="0"/>
                        <a:t>	Sweden: OWL, FLASH-1</a:t>
                      </a:r>
                    </a:p>
                    <a:p>
                      <a:r>
                        <a:rPr lang="en-CA" dirty="0"/>
                        <a:t>	Canada:  CCRS, LARSEN-500,</a:t>
                      </a:r>
                      <a:r>
                        <a:rPr lang="en-CA" baseline="0" dirty="0"/>
                        <a:t> </a:t>
                      </a:r>
                      <a:r>
                        <a:rPr lang="en-CA" dirty="0"/>
                        <a:t>China:</a:t>
                      </a:r>
                      <a:r>
                        <a:rPr lang="en-CA" baseline="0" dirty="0"/>
                        <a:t>  BLOL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b="1" cap="none" spc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Operational systems (early 90’s – today)</a:t>
                      </a:r>
                    </a:p>
                    <a:p>
                      <a:r>
                        <a:rPr lang="en-CA" dirty="0"/>
                        <a:t>	US/Canada: SHOALS, EAARL</a:t>
                      </a:r>
                    </a:p>
                    <a:p>
                      <a:r>
                        <a:rPr lang="en-CA" dirty="0"/>
                        <a:t>	Australia:</a:t>
                      </a:r>
                      <a:r>
                        <a:rPr lang="en-CA" baseline="0" dirty="0"/>
                        <a:t>  LADS</a:t>
                      </a:r>
                    </a:p>
                    <a:p>
                      <a:r>
                        <a:rPr lang="en-CA" baseline="0" dirty="0"/>
                        <a:t>	Sweden: HawkEye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b="1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Current Sensors</a:t>
                      </a:r>
                    </a:p>
                    <a:p>
                      <a:r>
                        <a:rPr lang="en-CA" dirty="0"/>
                        <a:t>	</a:t>
                      </a:r>
                      <a:r>
                        <a:rPr lang="en-CA" b="0" dirty="0"/>
                        <a:t>Optech</a:t>
                      </a:r>
                      <a:r>
                        <a:rPr lang="en-CA" b="0" baseline="0" dirty="0"/>
                        <a:t>: SHOALS-3000, CZMIL, Titan</a:t>
                      </a:r>
                    </a:p>
                    <a:p>
                      <a:r>
                        <a:rPr lang="en-CA" b="0" baseline="0" dirty="0"/>
                        <a:t>	Leica:  </a:t>
                      </a:r>
                      <a:r>
                        <a:rPr lang="en-CA" b="0" baseline="0" dirty="0" err="1"/>
                        <a:t>HawkEye</a:t>
                      </a:r>
                      <a:r>
                        <a:rPr lang="en-CA" b="0" baseline="0" dirty="0"/>
                        <a:t> III, </a:t>
                      </a:r>
                      <a:r>
                        <a:rPr lang="en-CA" b="0" baseline="0" dirty="0" err="1"/>
                        <a:t>Chiroptera</a:t>
                      </a:r>
                      <a:r>
                        <a:rPr lang="en-CA" b="0" baseline="0" dirty="0"/>
                        <a:t> II</a:t>
                      </a:r>
                    </a:p>
                    <a:p>
                      <a:r>
                        <a:rPr lang="en-CA" b="0" baseline="0" dirty="0"/>
                        <a:t>	Fugro LADS: LADS Mk III</a:t>
                      </a:r>
                    </a:p>
                    <a:p>
                      <a:r>
                        <a:rPr lang="en-CA" b="0" baseline="0" dirty="0"/>
                        <a:t>	</a:t>
                      </a:r>
                      <a:r>
                        <a:rPr lang="en-CA" b="0" baseline="0" dirty="0" err="1"/>
                        <a:t>Riegl</a:t>
                      </a:r>
                      <a:r>
                        <a:rPr lang="en-CA" b="0" baseline="0" dirty="0"/>
                        <a:t>: VQ-820-G, VQ-880-G</a:t>
                      </a:r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Down Arrow 4"/>
          <p:cNvSpPr/>
          <p:nvPr/>
        </p:nvSpPr>
        <p:spPr>
          <a:xfrm>
            <a:off x="7187682" y="601016"/>
            <a:ext cx="1219200" cy="5577840"/>
          </a:xfrm>
          <a:prstGeom prst="downArrow">
            <a:avLst>
              <a:gd name="adj1" fmla="val 52162"/>
              <a:gd name="adj2" fmla="val 5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CA" dirty="0"/>
              <a:t>Increased Capabilities</a:t>
            </a:r>
          </a:p>
          <a:p>
            <a:pPr algn="ctr"/>
            <a:r>
              <a:rPr lang="en-CA" b="1" dirty="0"/>
              <a:t> </a:t>
            </a:r>
            <a:r>
              <a:rPr lang="en-CA" sz="1200" b="1" dirty="0">
                <a:solidFill>
                  <a:schemeClr val="tx1"/>
                </a:solidFill>
              </a:rPr>
              <a:t>(higher PRF, additional Sensors, …)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9872602" y="601016"/>
            <a:ext cx="1091514" cy="5577840"/>
          </a:xfrm>
          <a:prstGeom prst="downArrow">
            <a:avLst>
              <a:gd name="adj1" fmla="val 52162"/>
              <a:gd name="adj2" fmla="val 50000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CA" dirty="0"/>
              <a:t>Decreased Size &amp; Weight</a:t>
            </a:r>
          </a:p>
        </p:txBody>
      </p:sp>
    </p:spTree>
    <p:extLst>
      <p:ext uri="{BB962C8B-B14F-4D97-AF65-F5344CB8AC3E}">
        <p14:creationId xmlns:p14="http://schemas.microsoft.com/office/powerpoint/2010/main" val="1033282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0615" y="641414"/>
            <a:ext cx="7340252" cy="5476061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Intensity - Poel, Baltic Sea</a:t>
            </a:r>
          </a:p>
        </p:txBody>
      </p:sp>
      <p:sp>
        <p:nvSpPr>
          <p:cNvPr id="5" name="Rectangle 4"/>
          <p:cNvSpPr/>
          <p:nvPr/>
        </p:nvSpPr>
        <p:spPr>
          <a:xfrm>
            <a:off x="7110609" y="2815772"/>
            <a:ext cx="45719" cy="3188968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644020" y="3846586"/>
            <a:ext cx="1290181" cy="563671"/>
          </a:xfrm>
          <a:prstGeom prst="rightArrow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7231483" y="3846586"/>
            <a:ext cx="1290181" cy="563671"/>
          </a:xfrm>
          <a:prstGeom prst="rightArrow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468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326" b="31414"/>
          <a:stretch/>
        </p:blipFill>
        <p:spPr>
          <a:xfrm>
            <a:off x="1494296" y="2093756"/>
            <a:ext cx="9169896" cy="198565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- Poel, Baltic Sea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7" t="37439" r="5889" b="32277"/>
          <a:stretch/>
        </p:blipFill>
        <p:spPr>
          <a:xfrm>
            <a:off x="1479444" y="4293229"/>
            <a:ext cx="9199600" cy="1829198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326850" y="688930"/>
            <a:ext cx="11661950" cy="11910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20x Vertical Exaggeration</a:t>
            </a:r>
          </a:p>
          <a:p>
            <a:r>
              <a:rPr lang="en-US" dirty="0" err="1"/>
              <a:t>Seagrass</a:t>
            </a:r>
            <a:r>
              <a:rPr lang="en-US" dirty="0"/>
              <a:t> is approximately 25cm high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79444" y="2093756"/>
            <a:ext cx="346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Colored by Flight Line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9444" y="4299138"/>
            <a:ext cx="346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Colored by Class</a:t>
            </a:r>
          </a:p>
        </p:txBody>
      </p:sp>
    </p:spTree>
    <p:extLst>
      <p:ext uri="{BB962C8B-B14F-4D97-AF65-F5344CB8AC3E}">
        <p14:creationId xmlns:p14="http://schemas.microsoft.com/office/powerpoint/2010/main" val="1302755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RCD30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788187"/>
            <a:ext cx="4030665" cy="71230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RGBN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00490"/>
            <a:ext cx="4030665" cy="3306007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024" y="2500490"/>
            <a:ext cx="3809391" cy="3306007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774" y="2500489"/>
            <a:ext cx="4125226" cy="3306007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144024" y="1920043"/>
            <a:ext cx="3809391" cy="5804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itchFamily="34" charset="0"/>
              <a:buNone/>
            </a:pPr>
            <a:r>
              <a:rPr lang="en-US" dirty="0"/>
              <a:t>Color Infrared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066774" y="1788187"/>
            <a:ext cx="4125226" cy="71230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itchFamily="34" charset="0"/>
              <a:buNone/>
            </a:pPr>
            <a:r>
              <a:rPr lang="en-US" dirty="0"/>
              <a:t>NDVI (Normalized Difference Vegetation Index)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838201"/>
            <a:ext cx="12192000" cy="68844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Calibri" pitchFamily="34" charset="0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389EE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GSD dependent on altitude:  </a:t>
            </a:r>
            <a:r>
              <a:rPr lang="en-US" dirty="0">
                <a:solidFill>
                  <a:srgbClr val="00B0F0"/>
                </a:solidFill>
              </a:rPr>
              <a:t>3cm</a:t>
            </a:r>
            <a:r>
              <a:rPr lang="en-US" dirty="0"/>
              <a:t> (0.1ft) to </a:t>
            </a:r>
            <a:r>
              <a:rPr lang="en-US" dirty="0">
                <a:solidFill>
                  <a:srgbClr val="00B0F0"/>
                </a:solidFill>
              </a:rPr>
              <a:t>18cm</a:t>
            </a:r>
            <a:r>
              <a:rPr lang="en-US" dirty="0"/>
              <a:t> (0.6ft)</a:t>
            </a:r>
          </a:p>
        </p:txBody>
      </p:sp>
    </p:spTree>
    <p:extLst>
      <p:ext uri="{BB962C8B-B14F-4D97-AF65-F5344CB8AC3E}">
        <p14:creationId xmlns:p14="http://schemas.microsoft.com/office/powerpoint/2010/main" val="6124277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" t="20811" r="-348" b="-2649"/>
          <a:stretch/>
        </p:blipFill>
        <p:spPr>
          <a:xfrm>
            <a:off x="-1" y="-143123"/>
            <a:ext cx="12260911" cy="5353133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20936" y="5041127"/>
            <a:ext cx="10363200" cy="63535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Thank You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786411" y="5605670"/>
            <a:ext cx="8534400" cy="640584"/>
          </a:xfrm>
        </p:spPr>
        <p:txBody>
          <a:bodyPr/>
          <a:lstStyle/>
          <a:p>
            <a:r>
              <a:rPr lang="en-US" dirty="0"/>
              <a:t>Carol Lockhart : Carol@GeomaticsDS.com</a:t>
            </a:r>
          </a:p>
        </p:txBody>
      </p:sp>
    </p:spTree>
    <p:extLst>
      <p:ext uri="{BB962C8B-B14F-4D97-AF65-F5344CB8AC3E}">
        <p14:creationId xmlns:p14="http://schemas.microsoft.com/office/powerpoint/2010/main" val="2362772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JALBTCX Lidar Program History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994290" y="1214841"/>
            <a:ext cx="582613" cy="41402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2252302" y="1291042"/>
            <a:ext cx="22225" cy="4081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938101" y="3907242"/>
            <a:ext cx="609600" cy="1446213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157303" y="2116542"/>
            <a:ext cx="1268413" cy="3230563"/>
            <a:chOff x="1824" y="1288"/>
            <a:chExt cx="799" cy="2035"/>
          </a:xfrm>
          <a:solidFill>
            <a:schemeClr val="tx2">
              <a:lumMod val="75000"/>
            </a:schemeClr>
          </a:solidFill>
        </p:grpSpPr>
        <p:sp>
          <p:nvSpPr>
            <p:cNvPr id="48" name="Rectangle 9"/>
            <p:cNvSpPr>
              <a:spLocks noChangeArrowheads="1"/>
            </p:cNvSpPr>
            <p:nvPr/>
          </p:nvSpPr>
          <p:spPr bwMode="auto">
            <a:xfrm>
              <a:off x="1824" y="1866"/>
              <a:ext cx="396" cy="1457"/>
            </a:xfrm>
            <a:prstGeom prst="rect">
              <a:avLst/>
            </a:prstGeom>
            <a:grpFill/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9" name="Rectangle 10"/>
            <p:cNvSpPr>
              <a:spLocks noChangeArrowheads="1"/>
            </p:cNvSpPr>
            <p:nvPr/>
          </p:nvSpPr>
          <p:spPr bwMode="auto">
            <a:xfrm>
              <a:off x="2256" y="1288"/>
              <a:ext cx="367" cy="2034"/>
            </a:xfrm>
            <a:prstGeom prst="rect">
              <a:avLst/>
            </a:prstGeom>
            <a:grpFill/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317761" y="4530054"/>
            <a:ext cx="584200" cy="81438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462101" y="4669241"/>
            <a:ext cx="703263" cy="282879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lIns="82058" tIns="41029" rIns="82058" bIns="41029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2258651" y="5366154"/>
            <a:ext cx="65293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258651" y="5355042"/>
            <a:ext cx="659698" cy="36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969" tIns="45485" rIns="90969" bIns="45485">
            <a:spAutoFit/>
          </a:bodyPr>
          <a:lstStyle/>
          <a:p>
            <a:pPr algn="ctr" defTabSz="909638"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200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4056482" y="2589947"/>
            <a:ext cx="869785" cy="46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969" tIns="45485" rIns="90969" bIns="45485">
            <a:spAutoFit/>
          </a:bodyPr>
          <a:lstStyle/>
          <a:p>
            <a:pPr algn="ctr" defTabSz="909638"/>
            <a:r>
              <a:rPr lang="en-US" sz="1200" dirty="0"/>
              <a:t>2003 </a:t>
            </a:r>
          </a:p>
          <a:p>
            <a:pPr algn="ctr" defTabSz="909638"/>
            <a:r>
              <a:rPr lang="en-US" sz="1200" dirty="0"/>
              <a:t>CHARTS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 rot="16226206">
            <a:off x="-79310" y="3127899"/>
            <a:ext cx="4073646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969" tIns="45485" rIns="90969" bIns="45485">
            <a:spAutoFit/>
          </a:bodyPr>
          <a:lstStyle/>
          <a:p>
            <a:pPr algn="ctr" defTabSz="909638"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</a:rPr>
              <a:t>$ / km</a:t>
            </a:r>
            <a:r>
              <a:rPr lang="en-US" sz="2000" b="1" baseline="30000" dirty="0">
                <a:solidFill>
                  <a:srgbClr val="FFFF00"/>
                </a:solidFill>
              </a:rPr>
              <a:t>2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7" name="Line 23"/>
          <p:cNvSpPr>
            <a:spLocks noChangeShapeType="1"/>
          </p:cNvSpPr>
          <p:nvPr/>
        </p:nvSpPr>
        <p:spPr bwMode="auto">
          <a:xfrm>
            <a:off x="2515826" y="2884891"/>
            <a:ext cx="755650" cy="135621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Line 24"/>
          <p:cNvSpPr>
            <a:spLocks noChangeShapeType="1"/>
          </p:cNvSpPr>
          <p:nvPr/>
        </p:nvSpPr>
        <p:spPr bwMode="auto">
          <a:xfrm>
            <a:off x="3260365" y="4241107"/>
            <a:ext cx="1201737" cy="41001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AutoShape 25"/>
          <p:cNvSpPr>
            <a:spLocks noChangeAspect="1" noChangeArrowheads="1"/>
          </p:cNvSpPr>
          <p:nvPr/>
        </p:nvSpPr>
        <p:spPr bwMode="auto">
          <a:xfrm>
            <a:off x="4344626" y="4533649"/>
            <a:ext cx="234950" cy="234950"/>
          </a:xfrm>
          <a:prstGeom prst="star16">
            <a:avLst>
              <a:gd name="adj" fmla="val 375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AutoShape 26"/>
          <p:cNvSpPr>
            <a:spLocks noChangeAspect="1" noChangeArrowheads="1"/>
          </p:cNvSpPr>
          <p:nvPr/>
        </p:nvSpPr>
        <p:spPr bwMode="auto">
          <a:xfrm>
            <a:off x="3142889" y="4123632"/>
            <a:ext cx="234950" cy="234950"/>
          </a:xfrm>
          <a:prstGeom prst="star16">
            <a:avLst>
              <a:gd name="adj" fmla="val 375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2266588" y="4068864"/>
            <a:ext cx="686546" cy="46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69" tIns="45485" rIns="90969" bIns="45485" anchor="ctr">
            <a:spAutoFit/>
          </a:bodyPr>
          <a:lstStyle/>
          <a:p>
            <a:pPr algn="ctr" defTabSz="909638"/>
            <a:r>
              <a:rPr lang="en-US" sz="1200" dirty="0"/>
              <a:t>1994 </a:t>
            </a:r>
          </a:p>
          <a:p>
            <a:pPr algn="ctr" defTabSz="909638"/>
            <a:r>
              <a:rPr lang="en-US" sz="1200" dirty="0"/>
              <a:t>SHOALS</a:t>
            </a:r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3029024" y="3464982"/>
            <a:ext cx="686546" cy="46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69" tIns="45485" rIns="90969" bIns="45485" anchor="ctr">
            <a:spAutoFit/>
          </a:bodyPr>
          <a:lstStyle/>
          <a:p>
            <a:pPr algn="ctr" defTabSz="909638"/>
            <a:r>
              <a:rPr lang="en-US" sz="1200" dirty="0"/>
              <a:t>1999</a:t>
            </a:r>
          </a:p>
          <a:p>
            <a:pPr algn="ctr" defTabSz="909638"/>
            <a:r>
              <a:rPr lang="en-US" sz="1200" dirty="0"/>
              <a:t>SHOALS</a:t>
            </a:r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 flipV="1">
            <a:off x="8768989" y="1214842"/>
            <a:ext cx="36512" cy="4143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82058" tIns="41029" rIns="82058" bIns="41029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5153523" y="4937249"/>
            <a:ext cx="3118579" cy="11299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utoShape 30"/>
          <p:cNvSpPr>
            <a:spLocks noChangeAspect="1" noChangeArrowheads="1"/>
          </p:cNvSpPr>
          <p:nvPr/>
        </p:nvSpPr>
        <p:spPr bwMode="auto">
          <a:xfrm>
            <a:off x="5036047" y="4815291"/>
            <a:ext cx="234950" cy="234950"/>
          </a:xfrm>
          <a:prstGeom prst="star16">
            <a:avLst>
              <a:gd name="adj" fmla="val 375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AutoShape 30"/>
          <p:cNvSpPr>
            <a:spLocks noChangeAspect="1" noChangeArrowheads="1"/>
          </p:cNvSpPr>
          <p:nvPr/>
        </p:nvSpPr>
        <p:spPr bwMode="auto">
          <a:xfrm>
            <a:off x="8168120" y="4931179"/>
            <a:ext cx="234950" cy="23495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7630751" y="763464"/>
            <a:ext cx="1309688" cy="46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69" tIns="45485" rIns="90969" bIns="45485">
            <a:spAutoFit/>
          </a:bodyPr>
          <a:lstStyle/>
          <a:p>
            <a:pPr algn="ctr" defTabSz="909638"/>
            <a:r>
              <a:rPr lang="en-US" sz="1200" dirty="0"/>
              <a:t>2012 </a:t>
            </a:r>
          </a:p>
          <a:p>
            <a:pPr algn="ctr" defTabSz="909638"/>
            <a:r>
              <a:rPr lang="en-US" sz="1200" dirty="0"/>
              <a:t>CZMIL</a:t>
            </a:r>
          </a:p>
        </p:txBody>
      </p:sp>
      <p:sp>
        <p:nvSpPr>
          <p:cNvPr id="32" name="AutoShape 27"/>
          <p:cNvSpPr>
            <a:spLocks noChangeAspect="1" noChangeArrowheads="1"/>
          </p:cNvSpPr>
          <p:nvPr/>
        </p:nvSpPr>
        <p:spPr bwMode="auto">
          <a:xfrm>
            <a:off x="2398351" y="2764708"/>
            <a:ext cx="234950" cy="234950"/>
          </a:xfrm>
          <a:prstGeom prst="star16">
            <a:avLst>
              <a:gd name="adj" fmla="val 375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8926181" y="4732588"/>
            <a:ext cx="1537238" cy="31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370" tIns="50685" rIns="101370" bIns="50685">
            <a:spAutoFit/>
          </a:bodyPr>
          <a:lstStyle/>
          <a:p>
            <a:pPr defTabSz="909638">
              <a:spcBef>
                <a:spcPct val="50000"/>
              </a:spcBef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Bathymetry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8926181" y="3410126"/>
            <a:ext cx="1618201" cy="31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370" tIns="50685" rIns="101370" bIns="50685">
            <a:spAutoFit/>
          </a:bodyPr>
          <a:lstStyle/>
          <a:p>
            <a:pPr defTabSz="909638">
              <a:spcBef>
                <a:spcPct val="50000"/>
              </a:spcBef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Topography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8926181" y="2723422"/>
            <a:ext cx="1694401" cy="31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370" tIns="50685" rIns="101370" bIns="50685">
            <a:spAutoFit/>
          </a:bodyPr>
          <a:lstStyle/>
          <a:p>
            <a:pPr defTabSz="909638">
              <a:spcBef>
                <a:spcPct val="50000"/>
              </a:spcBef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Photogrammetry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8926181" y="2097829"/>
            <a:ext cx="1685670" cy="31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370" tIns="50685" rIns="101370" bIns="50685">
            <a:spAutoFit/>
          </a:bodyPr>
          <a:lstStyle/>
          <a:p>
            <a:pPr defTabSz="909638">
              <a:spcBef>
                <a:spcPct val="50000"/>
              </a:spcBef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Spectral Imagery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8926181" y="1233026"/>
            <a:ext cx="1685670" cy="31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370" tIns="50685" rIns="101370" bIns="50685">
            <a:spAutoFit/>
          </a:bodyPr>
          <a:lstStyle/>
          <a:p>
            <a:pPr defTabSz="909638">
              <a:spcBef>
                <a:spcPct val="50000"/>
              </a:spcBef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Data Fusion</a:t>
            </a: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3588530" y="5723899"/>
            <a:ext cx="3587750" cy="36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69" tIns="45485" rIns="90969" bIns="45485">
            <a:spAutoFit/>
          </a:bodyPr>
          <a:lstStyle/>
          <a:p>
            <a:pPr algn="ctr" defTabSz="909638">
              <a:spcBef>
                <a:spcPct val="50000"/>
              </a:spcBef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Measurements/Sec</a:t>
            </a: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2913052" y="5372505"/>
            <a:ext cx="659698" cy="36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969" tIns="45485" rIns="90969" bIns="45485">
            <a:spAutoFit/>
          </a:bodyPr>
          <a:lstStyle/>
          <a:p>
            <a:pPr algn="ctr" defTabSz="909638"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400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4139646" y="5374186"/>
            <a:ext cx="703456" cy="36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969" tIns="45485" rIns="90969" bIns="45485">
            <a:spAutoFit/>
          </a:bodyPr>
          <a:lstStyle/>
          <a:p>
            <a:pPr algn="ctr" defTabSz="909638"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1000</a:t>
            </a: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4814843" y="5372505"/>
            <a:ext cx="708502" cy="36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969" tIns="45485" rIns="90969" bIns="45485">
            <a:spAutoFit/>
          </a:bodyPr>
          <a:lstStyle/>
          <a:p>
            <a:pPr algn="ctr" defTabSz="909638"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3000</a:t>
            </a:r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7840879" y="5372505"/>
            <a:ext cx="889432" cy="36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969" tIns="45485" rIns="90969" bIns="45485">
            <a:spAutoFit/>
          </a:bodyPr>
          <a:lstStyle/>
          <a:p>
            <a:pPr algn="ctr" defTabSz="909638"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10000</a:t>
            </a: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4722703" y="1655351"/>
            <a:ext cx="861639" cy="46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969" tIns="45485" rIns="90969" bIns="45485">
            <a:spAutoFit/>
          </a:bodyPr>
          <a:lstStyle/>
          <a:p>
            <a:pPr algn="ctr" defTabSz="909638"/>
            <a:r>
              <a:rPr lang="en-US" sz="1200" dirty="0"/>
              <a:t>2005 </a:t>
            </a:r>
          </a:p>
          <a:p>
            <a:pPr algn="ctr" defTabSz="909638"/>
            <a:r>
              <a:rPr lang="en-US" sz="1200" dirty="0"/>
              <a:t>CHARTS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408996" y="5908327"/>
            <a:ext cx="2783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Slide Courtesy of JALBTCX (2012)</a:t>
            </a:r>
            <a:endParaRPr lang="en-US" sz="1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1" name="AutoShape 25"/>
          <p:cNvSpPr>
            <a:spLocks noChangeAspect="1" noChangeArrowheads="1"/>
          </p:cNvSpPr>
          <p:nvPr/>
        </p:nvSpPr>
        <p:spPr bwMode="auto">
          <a:xfrm>
            <a:off x="4344626" y="4525531"/>
            <a:ext cx="234950" cy="23495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AutoShape 26"/>
          <p:cNvSpPr>
            <a:spLocks noChangeAspect="1" noChangeArrowheads="1"/>
          </p:cNvSpPr>
          <p:nvPr/>
        </p:nvSpPr>
        <p:spPr bwMode="auto">
          <a:xfrm>
            <a:off x="3142889" y="4115514"/>
            <a:ext cx="234950" cy="23495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AutoShape 30"/>
          <p:cNvSpPr>
            <a:spLocks noChangeAspect="1" noChangeArrowheads="1"/>
          </p:cNvSpPr>
          <p:nvPr/>
        </p:nvSpPr>
        <p:spPr bwMode="auto">
          <a:xfrm>
            <a:off x="5036047" y="4807173"/>
            <a:ext cx="234950" cy="23495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AutoShape 27"/>
          <p:cNvSpPr>
            <a:spLocks noChangeAspect="1" noChangeArrowheads="1"/>
          </p:cNvSpPr>
          <p:nvPr/>
        </p:nvSpPr>
        <p:spPr bwMode="auto">
          <a:xfrm>
            <a:off x="2398351" y="2756590"/>
            <a:ext cx="234950" cy="23495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02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Current Sensors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0344" y="838201"/>
            <a:ext cx="11718456" cy="52879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3000" dirty="0"/>
              <a:t>Traditional / High-Power </a:t>
            </a:r>
          </a:p>
          <a:p>
            <a:pPr marL="0" indent="0" eaLnBrk="1" hangingPunct="1">
              <a:buNone/>
            </a:pPr>
            <a:r>
              <a:rPr lang="en-US" sz="3000" dirty="0">
                <a:solidFill>
                  <a:srgbClr val="00B0F0"/>
                </a:solidFill>
              </a:rPr>
              <a:t>	(Deep Channel Systems)</a:t>
            </a:r>
          </a:p>
          <a:p>
            <a:pPr lvl="1" eaLnBrk="1" hangingPunct="1"/>
            <a:r>
              <a:rPr lang="en-US" sz="2400" dirty="0"/>
              <a:t>Optech SHOALS-1000/3000</a:t>
            </a:r>
          </a:p>
          <a:p>
            <a:pPr lvl="1" eaLnBrk="1" hangingPunct="1"/>
            <a:r>
              <a:rPr lang="en-US" sz="2400" dirty="0" err="1"/>
              <a:t>Fugro</a:t>
            </a:r>
            <a:r>
              <a:rPr lang="en-US" sz="2400" dirty="0"/>
              <a:t> LADS Mk III</a:t>
            </a:r>
          </a:p>
          <a:p>
            <a:pPr lvl="1"/>
            <a:r>
              <a:rPr lang="en-US" sz="2400" dirty="0" err="1"/>
              <a:t>Optech</a:t>
            </a:r>
            <a:r>
              <a:rPr lang="en-US" sz="2400" dirty="0"/>
              <a:t> CZMIL</a:t>
            </a:r>
          </a:p>
          <a:p>
            <a:pPr lvl="1"/>
            <a:r>
              <a:rPr lang="en-US" sz="2400" dirty="0"/>
              <a:t>Leica </a:t>
            </a:r>
            <a:r>
              <a:rPr lang="en-US" sz="2400" dirty="0" err="1"/>
              <a:t>HawkEye</a:t>
            </a:r>
            <a:r>
              <a:rPr lang="en-US" sz="2400" dirty="0"/>
              <a:t> III</a:t>
            </a:r>
          </a:p>
          <a:p>
            <a:pPr lvl="1" eaLnBrk="1" hangingPunct="1"/>
            <a:endParaRPr lang="en-US" sz="1600" dirty="0">
              <a:solidFill>
                <a:srgbClr val="FFFF00"/>
              </a:solidFill>
            </a:endParaRPr>
          </a:p>
          <a:p>
            <a:pPr eaLnBrk="1" hangingPunct="1"/>
            <a:r>
              <a:rPr lang="en-US" sz="3000" dirty="0"/>
              <a:t>Low-Power </a:t>
            </a:r>
          </a:p>
          <a:p>
            <a:pPr marL="0" indent="0" eaLnBrk="1" hangingPunct="1">
              <a:buNone/>
            </a:pPr>
            <a:r>
              <a:rPr lang="en-US" sz="3000" dirty="0">
                <a:solidFill>
                  <a:srgbClr val="00B0F0"/>
                </a:solidFill>
              </a:rPr>
              <a:t>	(Topo-Bathy or Shallow Channel Systems)</a:t>
            </a:r>
          </a:p>
          <a:p>
            <a:pPr lvl="1" eaLnBrk="1" hangingPunct="1"/>
            <a:r>
              <a:rPr lang="en-US" sz="2400" dirty="0"/>
              <a:t>EAARL-B</a:t>
            </a:r>
          </a:p>
          <a:p>
            <a:pPr lvl="1" eaLnBrk="1" hangingPunct="1"/>
            <a:r>
              <a:rPr lang="en-US" sz="2400" dirty="0" err="1"/>
              <a:t>Optech</a:t>
            </a:r>
            <a:r>
              <a:rPr lang="en-US" sz="2400" dirty="0"/>
              <a:t> Titan</a:t>
            </a:r>
            <a:endParaRPr lang="en-US" sz="2400" dirty="0">
              <a:solidFill>
                <a:srgbClr val="FFFF00"/>
              </a:solidFill>
            </a:endParaRPr>
          </a:p>
          <a:p>
            <a:pPr lvl="1" eaLnBrk="1" hangingPunct="1"/>
            <a:r>
              <a:rPr lang="en-US" sz="2400" dirty="0"/>
              <a:t>Leica </a:t>
            </a:r>
            <a:r>
              <a:rPr lang="en-US" sz="2400" dirty="0" err="1"/>
              <a:t>Chiroptera</a:t>
            </a:r>
            <a:r>
              <a:rPr lang="en-US" sz="2400" dirty="0"/>
              <a:t> II</a:t>
            </a:r>
          </a:p>
          <a:p>
            <a:pPr lvl="1" eaLnBrk="1" hangingPunct="1"/>
            <a:r>
              <a:rPr lang="en-US" sz="2400" dirty="0" err="1"/>
              <a:t>Riegl</a:t>
            </a:r>
            <a:r>
              <a:rPr lang="en-US" sz="2400" dirty="0"/>
              <a:t> VQ820-G / 880G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9642" y="3600708"/>
            <a:ext cx="4419158" cy="2551106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2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232" y="838201"/>
            <a:ext cx="4686568" cy="248209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40528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Bathy </a:t>
            </a:r>
            <a:r>
              <a:rPr lang="en-US" dirty="0" err="1"/>
              <a:t>Lidar</a:t>
            </a:r>
            <a:r>
              <a:rPr lang="en-US" dirty="0"/>
              <a:t>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442" y="838201"/>
            <a:ext cx="8062622" cy="5287963"/>
          </a:xfrm>
        </p:spPr>
        <p:txBody>
          <a:bodyPr/>
          <a:lstStyle/>
          <a:p>
            <a:r>
              <a:rPr lang="en-US" sz="2400" dirty="0"/>
              <a:t>Frequency Doubled ND:YAG Class IV Laser output </a:t>
            </a:r>
            <a:r>
              <a:rPr lang="en-US" sz="2400" b="1" u="sng" dirty="0"/>
              <a:t>or</a:t>
            </a:r>
            <a:r>
              <a:rPr lang="en-US" sz="2400" dirty="0"/>
              <a:t> Independent Lasers: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Infrared (1064nm)</a:t>
            </a:r>
          </a:p>
          <a:p>
            <a:pPr lvl="2"/>
            <a:r>
              <a:rPr lang="en-US" b="1" dirty="0">
                <a:solidFill>
                  <a:srgbClr val="00B050"/>
                </a:solidFill>
              </a:rPr>
              <a:t>Visible Green (532nm)</a:t>
            </a:r>
          </a:p>
          <a:p>
            <a:r>
              <a:rPr lang="en-CA" sz="2400" dirty="0"/>
              <a:t>Laser fires against a scanning mirror or circular palmer scanner to create a swath of points.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5643" y="3482182"/>
            <a:ext cx="4096871" cy="262415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47" y="695495"/>
            <a:ext cx="3840181" cy="5430669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603949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Bathy </a:t>
            </a:r>
            <a:r>
              <a:rPr lang="en-US" dirty="0" err="1"/>
              <a:t>Lidar</a:t>
            </a:r>
            <a:r>
              <a:rPr lang="en-US" dirty="0"/>
              <a:t> Theory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5617" y="1064610"/>
            <a:ext cx="4024984" cy="914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 sz="1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 sz="1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 sz="1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CA" sz="2400" b="1" dirty="0">
                <a:solidFill>
                  <a:srgbClr val="00B050"/>
                </a:solidFill>
              </a:rPr>
              <a:t>Green (532nm)</a:t>
            </a:r>
          </a:p>
          <a:p>
            <a:pPr marL="0" indent="0" algn="ctr">
              <a:buNone/>
            </a:pPr>
            <a:r>
              <a:rPr lang="en-CA" sz="1800" b="1" dirty="0">
                <a:solidFill>
                  <a:srgbClr val="00B050"/>
                </a:solidFill>
              </a:rPr>
              <a:t>sea surface, water column &amp; seafloor</a:t>
            </a:r>
            <a:endParaRPr lang="en-US" sz="18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42076" y="1064610"/>
            <a:ext cx="3664436" cy="8586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9EE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9EE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9EE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9EE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9EE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400" b="1" dirty="0">
                <a:solidFill>
                  <a:srgbClr val="FF0000"/>
                </a:solidFill>
              </a:rPr>
              <a:t>IR (1064nm)</a:t>
            </a:r>
          </a:p>
          <a:p>
            <a:pPr marL="0" indent="0" algn="ctr">
              <a:buNone/>
            </a:pPr>
            <a:r>
              <a:rPr lang="en-CA" sz="1800" b="1" dirty="0">
                <a:solidFill>
                  <a:srgbClr val="FF0000"/>
                </a:solidFill>
              </a:rPr>
              <a:t>sea surface</a:t>
            </a:r>
            <a:endParaRPr lang="en-US" sz="1800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9693" y="2018656"/>
            <a:ext cx="4024984" cy="3737472"/>
            <a:chOff x="449368" y="2091600"/>
            <a:chExt cx="3908425" cy="3504446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455952" y="3162764"/>
              <a:ext cx="2601593" cy="1157854"/>
            </a:xfrm>
            <a:custGeom>
              <a:avLst/>
              <a:gdLst>
                <a:gd name="T0" fmla="*/ 634 w 2371"/>
                <a:gd name="T1" fmla="*/ 26 h 906"/>
                <a:gd name="T2" fmla="*/ 390 w 2371"/>
                <a:gd name="T3" fmla="*/ 58 h 906"/>
                <a:gd name="T4" fmla="*/ 246 w 2371"/>
                <a:gd name="T5" fmla="*/ 6 h 906"/>
                <a:gd name="T6" fmla="*/ 66 w 2371"/>
                <a:gd name="T7" fmla="*/ 22 h 906"/>
                <a:gd name="T8" fmla="*/ 14 w 2371"/>
                <a:gd name="T9" fmla="*/ 18 h 906"/>
                <a:gd name="T10" fmla="*/ 18 w 2371"/>
                <a:gd name="T11" fmla="*/ 78 h 906"/>
                <a:gd name="T12" fmla="*/ 70 w 2371"/>
                <a:gd name="T13" fmla="*/ 230 h 906"/>
                <a:gd name="T14" fmla="*/ 78 w 2371"/>
                <a:gd name="T15" fmla="*/ 494 h 906"/>
                <a:gd name="T16" fmla="*/ 6 w 2371"/>
                <a:gd name="T17" fmla="*/ 834 h 906"/>
                <a:gd name="T18" fmla="*/ 0 w 2371"/>
                <a:gd name="T19" fmla="*/ 894 h 906"/>
                <a:gd name="T20" fmla="*/ 574 w 2371"/>
                <a:gd name="T21" fmla="*/ 902 h 906"/>
                <a:gd name="T22" fmla="*/ 1274 w 2371"/>
                <a:gd name="T23" fmla="*/ 906 h 906"/>
                <a:gd name="T24" fmla="*/ 2274 w 2371"/>
                <a:gd name="T25" fmla="*/ 906 h 906"/>
                <a:gd name="T26" fmla="*/ 2278 w 2371"/>
                <a:gd name="T27" fmla="*/ 846 h 906"/>
                <a:gd name="T28" fmla="*/ 2294 w 2371"/>
                <a:gd name="T29" fmla="*/ 606 h 906"/>
                <a:gd name="T30" fmla="*/ 2370 w 2371"/>
                <a:gd name="T31" fmla="*/ 322 h 906"/>
                <a:gd name="T32" fmla="*/ 2290 w 2371"/>
                <a:gd name="T33" fmla="*/ 118 h 906"/>
                <a:gd name="T34" fmla="*/ 2286 w 2371"/>
                <a:gd name="T35" fmla="*/ 74 h 906"/>
                <a:gd name="T36" fmla="*/ 2170 w 2371"/>
                <a:gd name="T37" fmla="*/ 74 h 906"/>
                <a:gd name="T38" fmla="*/ 2026 w 2371"/>
                <a:gd name="T39" fmla="*/ 26 h 906"/>
                <a:gd name="T40" fmla="*/ 1806 w 2371"/>
                <a:gd name="T41" fmla="*/ 66 h 906"/>
                <a:gd name="T42" fmla="*/ 1574 w 2371"/>
                <a:gd name="T43" fmla="*/ 22 h 906"/>
                <a:gd name="T44" fmla="*/ 1334 w 2371"/>
                <a:gd name="T45" fmla="*/ 78 h 906"/>
                <a:gd name="T46" fmla="*/ 1078 w 2371"/>
                <a:gd name="T47" fmla="*/ 38 h 906"/>
                <a:gd name="T48" fmla="*/ 850 w 2371"/>
                <a:gd name="T49" fmla="*/ 62 h 906"/>
                <a:gd name="T50" fmla="*/ 634 w 2371"/>
                <a:gd name="T51" fmla="*/ 26 h 9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71"/>
                <a:gd name="T79" fmla="*/ 0 h 906"/>
                <a:gd name="T80" fmla="*/ 2371 w 2371"/>
                <a:gd name="T81" fmla="*/ 906 h 9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71" h="906">
                  <a:moveTo>
                    <a:pt x="634" y="26"/>
                  </a:moveTo>
                  <a:cubicBezTo>
                    <a:pt x="557" y="25"/>
                    <a:pt x="455" y="61"/>
                    <a:pt x="390" y="58"/>
                  </a:cubicBezTo>
                  <a:cubicBezTo>
                    <a:pt x="325" y="55"/>
                    <a:pt x="300" y="12"/>
                    <a:pt x="246" y="6"/>
                  </a:cubicBezTo>
                  <a:cubicBezTo>
                    <a:pt x="192" y="0"/>
                    <a:pt x="105" y="20"/>
                    <a:pt x="66" y="22"/>
                  </a:cubicBezTo>
                  <a:lnTo>
                    <a:pt x="14" y="18"/>
                  </a:lnTo>
                  <a:lnTo>
                    <a:pt x="18" y="78"/>
                  </a:lnTo>
                  <a:cubicBezTo>
                    <a:pt x="27" y="113"/>
                    <a:pt x="60" y="161"/>
                    <a:pt x="70" y="230"/>
                  </a:cubicBezTo>
                  <a:cubicBezTo>
                    <a:pt x="80" y="299"/>
                    <a:pt x="89" y="393"/>
                    <a:pt x="78" y="494"/>
                  </a:cubicBezTo>
                  <a:cubicBezTo>
                    <a:pt x="67" y="595"/>
                    <a:pt x="19" y="767"/>
                    <a:pt x="6" y="834"/>
                  </a:cubicBezTo>
                  <a:lnTo>
                    <a:pt x="0" y="894"/>
                  </a:lnTo>
                  <a:lnTo>
                    <a:pt x="574" y="902"/>
                  </a:lnTo>
                  <a:lnTo>
                    <a:pt x="1274" y="906"/>
                  </a:lnTo>
                  <a:lnTo>
                    <a:pt x="2274" y="906"/>
                  </a:lnTo>
                  <a:lnTo>
                    <a:pt x="2278" y="846"/>
                  </a:lnTo>
                  <a:cubicBezTo>
                    <a:pt x="2281" y="796"/>
                    <a:pt x="2279" y="693"/>
                    <a:pt x="2294" y="606"/>
                  </a:cubicBezTo>
                  <a:cubicBezTo>
                    <a:pt x="2309" y="519"/>
                    <a:pt x="2371" y="403"/>
                    <a:pt x="2370" y="322"/>
                  </a:cubicBezTo>
                  <a:cubicBezTo>
                    <a:pt x="2369" y="241"/>
                    <a:pt x="2304" y="159"/>
                    <a:pt x="2290" y="118"/>
                  </a:cubicBezTo>
                  <a:lnTo>
                    <a:pt x="2286" y="74"/>
                  </a:lnTo>
                  <a:lnTo>
                    <a:pt x="2170" y="74"/>
                  </a:lnTo>
                  <a:cubicBezTo>
                    <a:pt x="2127" y="66"/>
                    <a:pt x="2087" y="27"/>
                    <a:pt x="2026" y="26"/>
                  </a:cubicBezTo>
                  <a:cubicBezTo>
                    <a:pt x="1965" y="25"/>
                    <a:pt x="1881" y="67"/>
                    <a:pt x="1806" y="66"/>
                  </a:cubicBezTo>
                  <a:cubicBezTo>
                    <a:pt x="1731" y="65"/>
                    <a:pt x="1653" y="20"/>
                    <a:pt x="1574" y="22"/>
                  </a:cubicBezTo>
                  <a:cubicBezTo>
                    <a:pt x="1495" y="24"/>
                    <a:pt x="1417" y="75"/>
                    <a:pt x="1334" y="78"/>
                  </a:cubicBezTo>
                  <a:cubicBezTo>
                    <a:pt x="1251" y="81"/>
                    <a:pt x="1159" y="41"/>
                    <a:pt x="1078" y="38"/>
                  </a:cubicBezTo>
                  <a:cubicBezTo>
                    <a:pt x="997" y="35"/>
                    <a:pt x="924" y="64"/>
                    <a:pt x="850" y="62"/>
                  </a:cubicBezTo>
                  <a:cubicBezTo>
                    <a:pt x="776" y="60"/>
                    <a:pt x="711" y="27"/>
                    <a:pt x="634" y="26"/>
                  </a:cubicBezTo>
                  <a:close/>
                </a:path>
              </a:pathLst>
            </a:custGeom>
            <a:solidFill>
              <a:srgbClr val="00B0F0"/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49368" y="4312950"/>
              <a:ext cx="2593913" cy="964878"/>
            </a:xfrm>
            <a:custGeom>
              <a:avLst/>
              <a:gdLst>
                <a:gd name="T0" fmla="*/ 627 w 2364"/>
                <a:gd name="T1" fmla="*/ 886 h 912"/>
                <a:gd name="T2" fmla="*/ 383 w 2364"/>
                <a:gd name="T3" fmla="*/ 854 h 912"/>
                <a:gd name="T4" fmla="*/ 239 w 2364"/>
                <a:gd name="T5" fmla="*/ 906 h 912"/>
                <a:gd name="T6" fmla="*/ 59 w 2364"/>
                <a:gd name="T7" fmla="*/ 890 h 912"/>
                <a:gd name="T8" fmla="*/ 7 w 2364"/>
                <a:gd name="T9" fmla="*/ 894 h 912"/>
                <a:gd name="T10" fmla="*/ 11 w 2364"/>
                <a:gd name="T11" fmla="*/ 834 h 912"/>
                <a:gd name="T12" fmla="*/ 63 w 2364"/>
                <a:gd name="T13" fmla="*/ 682 h 912"/>
                <a:gd name="T14" fmla="*/ 71 w 2364"/>
                <a:gd name="T15" fmla="*/ 418 h 912"/>
                <a:gd name="T16" fmla="*/ 0 w 2364"/>
                <a:gd name="T17" fmla="*/ 48 h 912"/>
                <a:gd name="T18" fmla="*/ 0 w 2364"/>
                <a:gd name="T19" fmla="*/ 0 h 912"/>
                <a:gd name="T20" fmla="*/ 567 w 2364"/>
                <a:gd name="T21" fmla="*/ 10 h 912"/>
                <a:gd name="T22" fmla="*/ 1267 w 2364"/>
                <a:gd name="T23" fmla="*/ 6 h 912"/>
                <a:gd name="T24" fmla="*/ 2267 w 2364"/>
                <a:gd name="T25" fmla="*/ 6 h 912"/>
                <a:gd name="T26" fmla="*/ 2271 w 2364"/>
                <a:gd name="T27" fmla="*/ 66 h 912"/>
                <a:gd name="T28" fmla="*/ 2287 w 2364"/>
                <a:gd name="T29" fmla="*/ 306 h 912"/>
                <a:gd name="T30" fmla="*/ 2363 w 2364"/>
                <a:gd name="T31" fmla="*/ 590 h 912"/>
                <a:gd name="T32" fmla="*/ 2283 w 2364"/>
                <a:gd name="T33" fmla="*/ 794 h 912"/>
                <a:gd name="T34" fmla="*/ 2279 w 2364"/>
                <a:gd name="T35" fmla="*/ 838 h 912"/>
                <a:gd name="T36" fmla="*/ 2163 w 2364"/>
                <a:gd name="T37" fmla="*/ 838 h 912"/>
                <a:gd name="T38" fmla="*/ 2019 w 2364"/>
                <a:gd name="T39" fmla="*/ 886 h 912"/>
                <a:gd name="T40" fmla="*/ 1799 w 2364"/>
                <a:gd name="T41" fmla="*/ 846 h 912"/>
                <a:gd name="T42" fmla="*/ 1567 w 2364"/>
                <a:gd name="T43" fmla="*/ 890 h 912"/>
                <a:gd name="T44" fmla="*/ 1327 w 2364"/>
                <a:gd name="T45" fmla="*/ 834 h 912"/>
                <a:gd name="T46" fmla="*/ 1071 w 2364"/>
                <a:gd name="T47" fmla="*/ 874 h 912"/>
                <a:gd name="T48" fmla="*/ 843 w 2364"/>
                <a:gd name="T49" fmla="*/ 850 h 912"/>
                <a:gd name="T50" fmla="*/ 627 w 2364"/>
                <a:gd name="T51" fmla="*/ 886 h 9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64"/>
                <a:gd name="T79" fmla="*/ 0 h 912"/>
                <a:gd name="T80" fmla="*/ 2364 w 2364"/>
                <a:gd name="T81" fmla="*/ 912 h 9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64" h="912">
                  <a:moveTo>
                    <a:pt x="627" y="886"/>
                  </a:moveTo>
                  <a:cubicBezTo>
                    <a:pt x="550" y="887"/>
                    <a:pt x="448" y="851"/>
                    <a:pt x="383" y="854"/>
                  </a:cubicBezTo>
                  <a:cubicBezTo>
                    <a:pt x="318" y="857"/>
                    <a:pt x="293" y="900"/>
                    <a:pt x="239" y="906"/>
                  </a:cubicBezTo>
                  <a:cubicBezTo>
                    <a:pt x="185" y="912"/>
                    <a:pt x="98" y="892"/>
                    <a:pt x="59" y="890"/>
                  </a:cubicBezTo>
                  <a:lnTo>
                    <a:pt x="7" y="894"/>
                  </a:lnTo>
                  <a:lnTo>
                    <a:pt x="11" y="834"/>
                  </a:lnTo>
                  <a:cubicBezTo>
                    <a:pt x="20" y="799"/>
                    <a:pt x="53" y="751"/>
                    <a:pt x="63" y="682"/>
                  </a:cubicBezTo>
                  <a:cubicBezTo>
                    <a:pt x="73" y="613"/>
                    <a:pt x="81" y="524"/>
                    <a:pt x="71" y="418"/>
                  </a:cubicBezTo>
                  <a:cubicBezTo>
                    <a:pt x="61" y="312"/>
                    <a:pt x="12" y="118"/>
                    <a:pt x="0" y="48"/>
                  </a:cubicBezTo>
                  <a:lnTo>
                    <a:pt x="0" y="0"/>
                  </a:lnTo>
                  <a:lnTo>
                    <a:pt x="567" y="10"/>
                  </a:lnTo>
                  <a:lnTo>
                    <a:pt x="1267" y="6"/>
                  </a:lnTo>
                  <a:lnTo>
                    <a:pt x="2267" y="6"/>
                  </a:lnTo>
                  <a:lnTo>
                    <a:pt x="2271" y="66"/>
                  </a:lnTo>
                  <a:cubicBezTo>
                    <a:pt x="2274" y="116"/>
                    <a:pt x="2272" y="219"/>
                    <a:pt x="2287" y="306"/>
                  </a:cubicBezTo>
                  <a:cubicBezTo>
                    <a:pt x="2302" y="393"/>
                    <a:pt x="2364" y="509"/>
                    <a:pt x="2363" y="590"/>
                  </a:cubicBezTo>
                  <a:cubicBezTo>
                    <a:pt x="2362" y="671"/>
                    <a:pt x="2297" y="753"/>
                    <a:pt x="2283" y="794"/>
                  </a:cubicBezTo>
                  <a:lnTo>
                    <a:pt x="2279" y="838"/>
                  </a:lnTo>
                  <a:lnTo>
                    <a:pt x="2163" y="838"/>
                  </a:lnTo>
                  <a:cubicBezTo>
                    <a:pt x="2120" y="846"/>
                    <a:pt x="2080" y="885"/>
                    <a:pt x="2019" y="886"/>
                  </a:cubicBezTo>
                  <a:cubicBezTo>
                    <a:pt x="1958" y="887"/>
                    <a:pt x="1874" y="845"/>
                    <a:pt x="1799" y="846"/>
                  </a:cubicBezTo>
                  <a:cubicBezTo>
                    <a:pt x="1724" y="847"/>
                    <a:pt x="1646" y="892"/>
                    <a:pt x="1567" y="890"/>
                  </a:cubicBezTo>
                  <a:cubicBezTo>
                    <a:pt x="1488" y="888"/>
                    <a:pt x="1410" y="837"/>
                    <a:pt x="1327" y="834"/>
                  </a:cubicBezTo>
                  <a:cubicBezTo>
                    <a:pt x="1244" y="831"/>
                    <a:pt x="1152" y="871"/>
                    <a:pt x="1071" y="874"/>
                  </a:cubicBezTo>
                  <a:cubicBezTo>
                    <a:pt x="990" y="877"/>
                    <a:pt x="917" y="848"/>
                    <a:pt x="843" y="850"/>
                  </a:cubicBezTo>
                  <a:cubicBezTo>
                    <a:pt x="769" y="852"/>
                    <a:pt x="704" y="885"/>
                    <a:pt x="627" y="886"/>
                  </a:cubicBezTo>
                  <a:close/>
                </a:path>
              </a:pathLst>
            </a:custGeom>
            <a:solidFill>
              <a:schemeClr val="accent4">
                <a:lumMod val="50000"/>
                <a:lumOff val="5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2134358" y="4180289"/>
              <a:ext cx="1005879" cy="28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b="1" dirty="0">
                  <a:latin typeface="+mn-lt"/>
                </a:rPr>
                <a:t>Seafloor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1995600" y="3102291"/>
              <a:ext cx="1295661" cy="28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b="1" dirty="0">
                  <a:latin typeface="+mn-lt"/>
                </a:rPr>
                <a:t>Sea surface</a:t>
              </a: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147223" y="2091600"/>
              <a:ext cx="1233315" cy="1190017"/>
            </a:xfrm>
            <a:custGeom>
              <a:avLst/>
              <a:gdLst>
                <a:gd name="T0" fmla="*/ 2147483647 w 1124"/>
                <a:gd name="T1" fmla="*/ 2147483647 h 1239"/>
                <a:gd name="T2" fmla="*/ 2147483647 w 1124"/>
                <a:gd name="T3" fmla="*/ 0 h 1239"/>
                <a:gd name="T4" fmla="*/ 0 w 1124"/>
                <a:gd name="T5" fmla="*/ 2147483647 h 1239"/>
                <a:gd name="T6" fmla="*/ 2147483647 w 1124"/>
                <a:gd name="T7" fmla="*/ 2147483647 h 1239"/>
                <a:gd name="T8" fmla="*/ 2147483647 w 1124"/>
                <a:gd name="T9" fmla="*/ 2147483647 h 1239"/>
                <a:gd name="T10" fmla="*/ 2147483647 w 1124"/>
                <a:gd name="T11" fmla="*/ 2147483647 h 1239"/>
                <a:gd name="T12" fmla="*/ 2147483647 w 1124"/>
                <a:gd name="T13" fmla="*/ 2147483647 h 1239"/>
                <a:gd name="T14" fmla="*/ 2147483647 w 1124"/>
                <a:gd name="T15" fmla="*/ 2147483647 h 1239"/>
                <a:gd name="T16" fmla="*/ 2147483647 w 1124"/>
                <a:gd name="T17" fmla="*/ 2147483647 h 12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24"/>
                <a:gd name="T28" fmla="*/ 0 h 1239"/>
                <a:gd name="T29" fmla="*/ 1124 w 1124"/>
                <a:gd name="T30" fmla="*/ 1239 h 12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24" h="1239">
                  <a:moveTo>
                    <a:pt x="1124" y="4"/>
                  </a:moveTo>
                  <a:lnTo>
                    <a:pt x="404" y="0"/>
                  </a:lnTo>
                  <a:lnTo>
                    <a:pt x="0" y="1188"/>
                  </a:lnTo>
                  <a:lnTo>
                    <a:pt x="20" y="1188"/>
                  </a:lnTo>
                  <a:cubicBezTo>
                    <a:pt x="53" y="1194"/>
                    <a:pt x="114" y="1216"/>
                    <a:pt x="196" y="1224"/>
                  </a:cubicBezTo>
                  <a:cubicBezTo>
                    <a:pt x="278" y="1232"/>
                    <a:pt x="432" y="1234"/>
                    <a:pt x="512" y="1236"/>
                  </a:cubicBezTo>
                  <a:cubicBezTo>
                    <a:pt x="592" y="1238"/>
                    <a:pt x="643" y="1239"/>
                    <a:pt x="678" y="1236"/>
                  </a:cubicBezTo>
                  <a:lnTo>
                    <a:pt x="720" y="1218"/>
                  </a:lnTo>
                  <a:lnTo>
                    <a:pt x="1124" y="4"/>
                  </a:ln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3399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712709" y="3429863"/>
              <a:ext cx="1496657" cy="890755"/>
              <a:chOff x="3540" y="2471"/>
              <a:chExt cx="1364" cy="697"/>
            </a:xfrm>
            <a:solidFill>
              <a:srgbClr val="92D050"/>
            </a:solidFill>
          </p:grpSpPr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3540" y="2471"/>
                <a:ext cx="1364" cy="697"/>
              </a:xfrm>
              <a:custGeom>
                <a:avLst/>
                <a:gdLst>
                  <a:gd name="T0" fmla="*/ 456 w 1364"/>
                  <a:gd name="T1" fmla="*/ 31 h 697"/>
                  <a:gd name="T2" fmla="*/ 168 w 1364"/>
                  <a:gd name="T3" fmla="*/ 151 h 697"/>
                  <a:gd name="T4" fmla="*/ 36 w 1364"/>
                  <a:gd name="T5" fmla="*/ 269 h 697"/>
                  <a:gd name="T6" fmla="*/ 0 w 1364"/>
                  <a:gd name="T7" fmla="*/ 305 h 697"/>
                  <a:gd name="T8" fmla="*/ 56 w 1364"/>
                  <a:gd name="T9" fmla="*/ 357 h 697"/>
                  <a:gd name="T10" fmla="*/ 180 w 1364"/>
                  <a:gd name="T11" fmla="*/ 465 h 697"/>
                  <a:gd name="T12" fmla="*/ 292 w 1364"/>
                  <a:gd name="T13" fmla="*/ 605 h 697"/>
                  <a:gd name="T14" fmla="*/ 348 w 1364"/>
                  <a:gd name="T15" fmla="*/ 693 h 697"/>
                  <a:gd name="T16" fmla="*/ 1048 w 1364"/>
                  <a:gd name="T17" fmla="*/ 697 h 697"/>
                  <a:gd name="T18" fmla="*/ 1080 w 1364"/>
                  <a:gd name="T19" fmla="*/ 629 h 697"/>
                  <a:gd name="T20" fmla="*/ 1200 w 1364"/>
                  <a:gd name="T21" fmla="*/ 449 h 697"/>
                  <a:gd name="T22" fmla="*/ 1308 w 1364"/>
                  <a:gd name="T23" fmla="*/ 353 h 697"/>
                  <a:gd name="T24" fmla="*/ 1364 w 1364"/>
                  <a:gd name="T25" fmla="*/ 305 h 697"/>
                  <a:gd name="T26" fmla="*/ 1338 w 1364"/>
                  <a:gd name="T27" fmla="*/ 259 h 697"/>
                  <a:gd name="T28" fmla="*/ 1152 w 1364"/>
                  <a:gd name="T29" fmla="*/ 133 h 697"/>
                  <a:gd name="T30" fmla="*/ 796 w 1364"/>
                  <a:gd name="T31" fmla="*/ 17 h 697"/>
                  <a:gd name="T32" fmla="*/ 456 w 1364"/>
                  <a:gd name="T33" fmla="*/ 31 h 6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64"/>
                  <a:gd name="T52" fmla="*/ 0 h 697"/>
                  <a:gd name="T53" fmla="*/ 1364 w 1364"/>
                  <a:gd name="T54" fmla="*/ 697 h 69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64" h="697">
                    <a:moveTo>
                      <a:pt x="456" y="31"/>
                    </a:moveTo>
                    <a:cubicBezTo>
                      <a:pt x="351" y="53"/>
                      <a:pt x="238" y="111"/>
                      <a:pt x="168" y="151"/>
                    </a:cubicBezTo>
                    <a:cubicBezTo>
                      <a:pt x="98" y="191"/>
                      <a:pt x="64" y="243"/>
                      <a:pt x="36" y="269"/>
                    </a:cubicBezTo>
                    <a:lnTo>
                      <a:pt x="0" y="305"/>
                    </a:lnTo>
                    <a:lnTo>
                      <a:pt x="56" y="357"/>
                    </a:lnTo>
                    <a:cubicBezTo>
                      <a:pt x="86" y="384"/>
                      <a:pt x="141" y="424"/>
                      <a:pt x="180" y="465"/>
                    </a:cubicBezTo>
                    <a:cubicBezTo>
                      <a:pt x="219" y="506"/>
                      <a:pt x="264" y="567"/>
                      <a:pt x="292" y="605"/>
                    </a:cubicBezTo>
                    <a:lnTo>
                      <a:pt x="348" y="693"/>
                    </a:lnTo>
                    <a:lnTo>
                      <a:pt x="1048" y="697"/>
                    </a:lnTo>
                    <a:lnTo>
                      <a:pt x="1080" y="629"/>
                    </a:lnTo>
                    <a:cubicBezTo>
                      <a:pt x="1105" y="588"/>
                      <a:pt x="1162" y="495"/>
                      <a:pt x="1200" y="449"/>
                    </a:cubicBezTo>
                    <a:cubicBezTo>
                      <a:pt x="1238" y="403"/>
                      <a:pt x="1281" y="377"/>
                      <a:pt x="1308" y="353"/>
                    </a:cubicBezTo>
                    <a:lnTo>
                      <a:pt x="1364" y="305"/>
                    </a:lnTo>
                    <a:lnTo>
                      <a:pt x="1338" y="259"/>
                    </a:lnTo>
                    <a:cubicBezTo>
                      <a:pt x="1303" y="230"/>
                      <a:pt x="1242" y="173"/>
                      <a:pt x="1152" y="133"/>
                    </a:cubicBezTo>
                    <a:cubicBezTo>
                      <a:pt x="1062" y="93"/>
                      <a:pt x="912" y="34"/>
                      <a:pt x="796" y="17"/>
                    </a:cubicBezTo>
                    <a:cubicBezTo>
                      <a:pt x="680" y="0"/>
                      <a:pt x="556" y="10"/>
                      <a:pt x="456" y="31"/>
                    </a:cubicBezTo>
                    <a:close/>
                  </a:path>
                </a:pathLst>
              </a:custGeom>
              <a:solidFill>
                <a:srgbClr val="00B050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>
                <a:off x="4488" y="2568"/>
                <a:ext cx="60" cy="136"/>
              </a:xfrm>
              <a:custGeom>
                <a:avLst/>
                <a:gdLst>
                  <a:gd name="T0" fmla="*/ 0 w 60"/>
                  <a:gd name="T1" fmla="*/ 136 h 136"/>
                  <a:gd name="T2" fmla="*/ 60 w 60"/>
                  <a:gd name="T3" fmla="*/ 0 h 136"/>
                  <a:gd name="T4" fmla="*/ 0 60000 65536"/>
                  <a:gd name="T5" fmla="*/ 0 60000 65536"/>
                  <a:gd name="T6" fmla="*/ 0 w 60"/>
                  <a:gd name="T7" fmla="*/ 0 h 136"/>
                  <a:gd name="T8" fmla="*/ 60 w 60"/>
                  <a:gd name="T9" fmla="*/ 136 h 1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0" h="136">
                    <a:moveTo>
                      <a:pt x="0" y="136"/>
                    </a:moveTo>
                    <a:lnTo>
                      <a:pt x="60" y="0"/>
                    </a:lnTo>
                  </a:path>
                </a:pathLst>
              </a:custGeom>
              <a:grpFill/>
              <a:ln w="19050">
                <a:noFill/>
                <a:round/>
                <a:headEnd/>
                <a:tailEnd type="triangle" w="sm" len="med"/>
              </a:ln>
              <a:ex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>
                <a:off x="3644" y="2696"/>
                <a:ext cx="104" cy="132"/>
              </a:xfrm>
              <a:custGeom>
                <a:avLst/>
                <a:gdLst>
                  <a:gd name="T0" fmla="*/ 104 w 104"/>
                  <a:gd name="T1" fmla="*/ 132 h 132"/>
                  <a:gd name="T2" fmla="*/ 0 w 104"/>
                  <a:gd name="T3" fmla="*/ 0 h 132"/>
                  <a:gd name="T4" fmla="*/ 0 60000 65536"/>
                  <a:gd name="T5" fmla="*/ 0 60000 65536"/>
                  <a:gd name="T6" fmla="*/ 0 w 104"/>
                  <a:gd name="T7" fmla="*/ 0 h 132"/>
                  <a:gd name="T8" fmla="*/ 104 w 104"/>
                  <a:gd name="T9" fmla="*/ 132 h 13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4" h="132">
                    <a:moveTo>
                      <a:pt x="104" y="132"/>
                    </a:moveTo>
                    <a:lnTo>
                      <a:pt x="0" y="0"/>
                    </a:lnTo>
                  </a:path>
                </a:pathLst>
              </a:custGeom>
              <a:grpFill/>
              <a:ln w="19050">
                <a:noFill/>
                <a:round/>
                <a:headEnd/>
                <a:tailEnd type="triangle" w="sm" len="med"/>
              </a:ln>
              <a:ex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 flipH="1">
                <a:off x="4656" y="2688"/>
                <a:ext cx="104" cy="132"/>
              </a:xfrm>
              <a:custGeom>
                <a:avLst/>
                <a:gdLst>
                  <a:gd name="T0" fmla="*/ 104 w 104"/>
                  <a:gd name="T1" fmla="*/ 132 h 132"/>
                  <a:gd name="T2" fmla="*/ 0 w 104"/>
                  <a:gd name="T3" fmla="*/ 0 h 132"/>
                  <a:gd name="T4" fmla="*/ 0 60000 65536"/>
                  <a:gd name="T5" fmla="*/ 0 60000 65536"/>
                  <a:gd name="T6" fmla="*/ 0 w 104"/>
                  <a:gd name="T7" fmla="*/ 0 h 132"/>
                  <a:gd name="T8" fmla="*/ 104 w 104"/>
                  <a:gd name="T9" fmla="*/ 132 h 13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4" h="132">
                    <a:moveTo>
                      <a:pt x="104" y="132"/>
                    </a:moveTo>
                    <a:lnTo>
                      <a:pt x="0" y="0"/>
                    </a:lnTo>
                  </a:path>
                </a:pathLst>
              </a:custGeom>
              <a:grpFill/>
              <a:ln w="19050">
                <a:noFill/>
                <a:round/>
                <a:headEnd/>
                <a:tailEnd type="triangle" w="sm" len="med"/>
              </a:ln>
              <a:ex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Freeform 45"/>
              <p:cNvSpPr>
                <a:spLocks/>
              </p:cNvSpPr>
              <p:nvPr/>
            </p:nvSpPr>
            <p:spPr bwMode="auto">
              <a:xfrm flipH="1">
                <a:off x="3936" y="2544"/>
                <a:ext cx="60" cy="136"/>
              </a:xfrm>
              <a:custGeom>
                <a:avLst/>
                <a:gdLst>
                  <a:gd name="T0" fmla="*/ 0 w 60"/>
                  <a:gd name="T1" fmla="*/ 136 h 136"/>
                  <a:gd name="T2" fmla="*/ 60 w 60"/>
                  <a:gd name="T3" fmla="*/ 0 h 136"/>
                  <a:gd name="T4" fmla="*/ 0 60000 65536"/>
                  <a:gd name="T5" fmla="*/ 0 60000 65536"/>
                  <a:gd name="T6" fmla="*/ 0 w 60"/>
                  <a:gd name="T7" fmla="*/ 0 h 136"/>
                  <a:gd name="T8" fmla="*/ 60 w 60"/>
                  <a:gd name="T9" fmla="*/ 136 h 1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0" h="136">
                    <a:moveTo>
                      <a:pt x="0" y="136"/>
                    </a:moveTo>
                    <a:lnTo>
                      <a:pt x="60" y="0"/>
                    </a:lnTo>
                  </a:path>
                </a:pathLst>
              </a:custGeom>
              <a:grpFill/>
              <a:ln w="19050">
                <a:noFill/>
                <a:round/>
                <a:headEnd/>
                <a:tailEnd type="triangle" w="sm" len="med"/>
              </a:ln>
              <a:ex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943133" y="3216439"/>
              <a:ext cx="987530" cy="1116958"/>
              <a:chOff x="3750" y="2304"/>
              <a:chExt cx="900" cy="874"/>
            </a:xfrm>
          </p:grpSpPr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3868" y="2304"/>
                <a:ext cx="720" cy="860"/>
              </a:xfrm>
              <a:custGeom>
                <a:avLst/>
                <a:gdLst>
                  <a:gd name="T0" fmla="*/ 404 w 720"/>
                  <a:gd name="T1" fmla="*/ 0 h 860"/>
                  <a:gd name="T2" fmla="*/ 396 w 720"/>
                  <a:gd name="T3" fmla="*/ 96 h 860"/>
                  <a:gd name="T4" fmla="*/ 280 w 720"/>
                  <a:gd name="T5" fmla="*/ 456 h 860"/>
                  <a:gd name="T6" fmla="*/ 52 w 720"/>
                  <a:gd name="T7" fmla="*/ 792 h 860"/>
                  <a:gd name="T8" fmla="*/ 0 w 720"/>
                  <a:gd name="T9" fmla="*/ 860 h 860"/>
                  <a:gd name="T10" fmla="*/ 720 w 720"/>
                  <a:gd name="T11" fmla="*/ 860 h 860"/>
                  <a:gd name="T12" fmla="*/ 688 w 720"/>
                  <a:gd name="T13" fmla="*/ 808 h 860"/>
                  <a:gd name="T14" fmla="*/ 524 w 720"/>
                  <a:gd name="T15" fmla="*/ 432 h 860"/>
                  <a:gd name="T16" fmla="*/ 468 w 720"/>
                  <a:gd name="T17" fmla="*/ 84 h 860"/>
                  <a:gd name="T18" fmla="*/ 464 w 720"/>
                  <a:gd name="T19" fmla="*/ 0 h 860"/>
                  <a:gd name="T20" fmla="*/ 404 w 720"/>
                  <a:gd name="T21" fmla="*/ 0 h 8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20"/>
                  <a:gd name="T34" fmla="*/ 0 h 860"/>
                  <a:gd name="T35" fmla="*/ 720 w 720"/>
                  <a:gd name="T36" fmla="*/ 860 h 86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20" h="860">
                    <a:moveTo>
                      <a:pt x="404" y="0"/>
                    </a:moveTo>
                    <a:lnTo>
                      <a:pt x="396" y="96"/>
                    </a:lnTo>
                    <a:cubicBezTo>
                      <a:pt x="375" y="172"/>
                      <a:pt x="337" y="340"/>
                      <a:pt x="280" y="456"/>
                    </a:cubicBezTo>
                    <a:cubicBezTo>
                      <a:pt x="223" y="572"/>
                      <a:pt x="99" y="725"/>
                      <a:pt x="52" y="792"/>
                    </a:cubicBezTo>
                    <a:lnTo>
                      <a:pt x="0" y="860"/>
                    </a:lnTo>
                    <a:lnTo>
                      <a:pt x="720" y="860"/>
                    </a:lnTo>
                    <a:lnTo>
                      <a:pt x="688" y="808"/>
                    </a:lnTo>
                    <a:cubicBezTo>
                      <a:pt x="655" y="737"/>
                      <a:pt x="561" y="553"/>
                      <a:pt x="524" y="432"/>
                    </a:cubicBezTo>
                    <a:cubicBezTo>
                      <a:pt x="487" y="311"/>
                      <a:pt x="478" y="156"/>
                      <a:pt x="468" y="84"/>
                    </a:cubicBezTo>
                    <a:lnTo>
                      <a:pt x="464" y="0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rgbClr val="00FF00"/>
              </a:soli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" name="Group 28"/>
              <p:cNvGrpSpPr>
                <a:grpSpLocks/>
              </p:cNvGrpSpPr>
              <p:nvPr/>
            </p:nvGrpSpPr>
            <p:grpSpPr bwMode="auto">
              <a:xfrm>
                <a:off x="3750" y="2976"/>
                <a:ext cx="900" cy="202"/>
                <a:chOff x="3750" y="2976"/>
                <a:chExt cx="900" cy="202"/>
              </a:xfrm>
            </p:grpSpPr>
            <p:grpSp>
              <p:nvGrpSpPr>
                <p:cNvPr id="30" name="Group 29"/>
                <p:cNvGrpSpPr>
                  <a:grpSpLocks/>
                </p:cNvGrpSpPr>
                <p:nvPr/>
              </p:nvGrpSpPr>
              <p:grpSpPr bwMode="auto">
                <a:xfrm>
                  <a:off x="3750" y="2976"/>
                  <a:ext cx="426" cy="202"/>
                  <a:chOff x="4107" y="2112"/>
                  <a:chExt cx="426" cy="202"/>
                </a:xfrm>
              </p:grpSpPr>
              <p:sp>
                <p:nvSpPr>
                  <p:cNvPr id="37" name="Line 1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176" y="2160"/>
                    <a:ext cx="144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Line 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20" y="2160"/>
                    <a:ext cx="144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20" y="2112"/>
                    <a:ext cx="0" cy="20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Line 2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107" y="2246"/>
                    <a:ext cx="213" cy="5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20" y="2246"/>
                    <a:ext cx="213" cy="5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24"/>
                <p:cNvGrpSpPr>
                  <a:grpSpLocks/>
                </p:cNvGrpSpPr>
                <p:nvPr/>
              </p:nvGrpSpPr>
              <p:grpSpPr bwMode="auto">
                <a:xfrm>
                  <a:off x="4224" y="2976"/>
                  <a:ext cx="426" cy="202"/>
                  <a:chOff x="4107" y="2112"/>
                  <a:chExt cx="426" cy="202"/>
                </a:xfrm>
              </p:grpSpPr>
              <p:sp>
                <p:nvSpPr>
                  <p:cNvPr id="32" name="Line 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176" y="2160"/>
                    <a:ext cx="144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20" y="2160"/>
                    <a:ext cx="144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" name="Line 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20" y="2112"/>
                    <a:ext cx="0" cy="20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" name="Line 2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107" y="2246"/>
                    <a:ext cx="213" cy="5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20" y="2246"/>
                    <a:ext cx="213" cy="5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1334854" y="2091600"/>
              <a:ext cx="655061" cy="1137619"/>
              <a:chOff x="4107" y="1104"/>
              <a:chExt cx="597" cy="1210"/>
            </a:xfrm>
          </p:grpSpPr>
          <p:sp>
            <p:nvSpPr>
              <p:cNvPr id="21" name="Freeform 20"/>
              <p:cNvSpPr>
                <a:spLocks/>
              </p:cNvSpPr>
              <p:nvPr/>
            </p:nvSpPr>
            <p:spPr bwMode="auto">
              <a:xfrm>
                <a:off x="4302" y="1104"/>
                <a:ext cx="402" cy="1194"/>
              </a:xfrm>
              <a:custGeom>
                <a:avLst/>
                <a:gdLst>
                  <a:gd name="T0" fmla="*/ 402 w 402"/>
                  <a:gd name="T1" fmla="*/ 0 h 1194"/>
                  <a:gd name="T2" fmla="*/ 0 w 402"/>
                  <a:gd name="T3" fmla="*/ 1194 h 1194"/>
                  <a:gd name="T4" fmla="*/ 0 60000 65536"/>
                  <a:gd name="T5" fmla="*/ 0 60000 65536"/>
                  <a:gd name="T6" fmla="*/ 0 w 402"/>
                  <a:gd name="T7" fmla="*/ 0 h 1194"/>
                  <a:gd name="T8" fmla="*/ 402 w 402"/>
                  <a:gd name="T9" fmla="*/ 1194 h 119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02" h="1194">
                    <a:moveTo>
                      <a:pt x="402" y="0"/>
                    </a:moveTo>
                    <a:lnTo>
                      <a:pt x="0" y="1194"/>
                    </a:lnTo>
                  </a:path>
                </a:pathLst>
              </a:custGeom>
              <a:noFill/>
              <a:ln w="1016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2" name="Group 21"/>
              <p:cNvGrpSpPr>
                <a:grpSpLocks/>
              </p:cNvGrpSpPr>
              <p:nvPr/>
            </p:nvGrpSpPr>
            <p:grpSpPr bwMode="auto">
              <a:xfrm>
                <a:off x="4107" y="2112"/>
                <a:ext cx="426" cy="202"/>
                <a:chOff x="4107" y="2112"/>
                <a:chExt cx="426" cy="202"/>
              </a:xfrm>
            </p:grpSpPr>
            <p:sp>
              <p:nvSpPr>
                <p:cNvPr id="23" name="Line 33"/>
                <p:cNvSpPr>
                  <a:spLocks noChangeShapeType="1"/>
                </p:cNvSpPr>
                <p:nvPr/>
              </p:nvSpPr>
              <p:spPr bwMode="auto">
                <a:xfrm flipH="1" flipV="1">
                  <a:off x="4176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432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4320" y="2112"/>
                  <a:ext cx="0" cy="20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Line 36"/>
                <p:cNvSpPr>
                  <a:spLocks noChangeShapeType="1"/>
                </p:cNvSpPr>
                <p:nvPr/>
              </p:nvSpPr>
              <p:spPr bwMode="auto">
                <a:xfrm flipH="1" flipV="1">
                  <a:off x="4107" y="2246"/>
                  <a:ext cx="213" cy="5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4320" y="2246"/>
                  <a:ext cx="213" cy="5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410278" y="3111645"/>
              <a:ext cx="923889" cy="2166183"/>
            </a:xfrm>
            <a:custGeom>
              <a:avLst/>
              <a:gdLst>
                <a:gd name="T0" fmla="*/ 0 w 842"/>
                <a:gd name="T1" fmla="*/ 1695 h 1695"/>
                <a:gd name="T2" fmla="*/ 54 w 842"/>
                <a:gd name="T3" fmla="*/ 1653 h 1695"/>
                <a:gd name="T4" fmla="*/ 53 w 842"/>
                <a:gd name="T5" fmla="*/ 1635 h 1695"/>
                <a:gd name="T6" fmla="*/ 99 w 842"/>
                <a:gd name="T7" fmla="*/ 1347 h 1695"/>
                <a:gd name="T8" fmla="*/ 176 w 842"/>
                <a:gd name="T9" fmla="*/ 1163 h 1695"/>
                <a:gd name="T10" fmla="*/ 269 w 842"/>
                <a:gd name="T11" fmla="*/ 1040 h 1695"/>
                <a:gd name="T12" fmla="*/ 278 w 842"/>
                <a:gd name="T13" fmla="*/ 1001 h 1695"/>
                <a:gd name="T14" fmla="*/ 269 w 842"/>
                <a:gd name="T15" fmla="*/ 977 h 1695"/>
                <a:gd name="T16" fmla="*/ 228 w 842"/>
                <a:gd name="T17" fmla="*/ 942 h 1695"/>
                <a:gd name="T18" fmla="*/ 194 w 842"/>
                <a:gd name="T19" fmla="*/ 894 h 1695"/>
                <a:gd name="T20" fmla="*/ 183 w 842"/>
                <a:gd name="T21" fmla="*/ 764 h 1695"/>
                <a:gd name="T22" fmla="*/ 215 w 842"/>
                <a:gd name="T23" fmla="*/ 621 h 1695"/>
                <a:gd name="T24" fmla="*/ 297 w 842"/>
                <a:gd name="T25" fmla="*/ 482 h 1695"/>
                <a:gd name="T26" fmla="*/ 404 w 842"/>
                <a:gd name="T27" fmla="*/ 390 h 1695"/>
                <a:gd name="T28" fmla="*/ 677 w 842"/>
                <a:gd name="T29" fmla="*/ 267 h 1695"/>
                <a:gd name="T30" fmla="*/ 776 w 842"/>
                <a:gd name="T31" fmla="*/ 218 h 1695"/>
                <a:gd name="T32" fmla="*/ 827 w 842"/>
                <a:gd name="T33" fmla="*/ 197 h 1695"/>
                <a:gd name="T34" fmla="*/ 837 w 842"/>
                <a:gd name="T35" fmla="*/ 152 h 1695"/>
                <a:gd name="T36" fmla="*/ 797 w 842"/>
                <a:gd name="T37" fmla="*/ 113 h 1695"/>
                <a:gd name="T38" fmla="*/ 617 w 842"/>
                <a:gd name="T39" fmla="*/ 102 h 1695"/>
                <a:gd name="T40" fmla="*/ 78 w 842"/>
                <a:gd name="T41" fmla="*/ 68 h 1695"/>
                <a:gd name="T42" fmla="*/ 47 w 842"/>
                <a:gd name="T43" fmla="*/ 63 h 1695"/>
                <a:gd name="T44" fmla="*/ 45 w 842"/>
                <a:gd name="T45" fmla="*/ 0 h 1695"/>
                <a:gd name="T46" fmla="*/ 0 w 842"/>
                <a:gd name="T47" fmla="*/ 0 h 1695"/>
                <a:gd name="T48" fmla="*/ 0 w 842"/>
                <a:gd name="T49" fmla="*/ 1695 h 16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42"/>
                <a:gd name="T76" fmla="*/ 0 h 1695"/>
                <a:gd name="T77" fmla="*/ 842 w 842"/>
                <a:gd name="T78" fmla="*/ 1695 h 16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42" h="1695">
                  <a:moveTo>
                    <a:pt x="0" y="1695"/>
                  </a:moveTo>
                  <a:lnTo>
                    <a:pt x="54" y="1653"/>
                  </a:lnTo>
                  <a:lnTo>
                    <a:pt x="53" y="1635"/>
                  </a:lnTo>
                  <a:cubicBezTo>
                    <a:pt x="60" y="1584"/>
                    <a:pt x="79" y="1426"/>
                    <a:pt x="99" y="1347"/>
                  </a:cubicBezTo>
                  <a:cubicBezTo>
                    <a:pt x="119" y="1268"/>
                    <a:pt x="148" y="1214"/>
                    <a:pt x="176" y="1163"/>
                  </a:cubicBezTo>
                  <a:cubicBezTo>
                    <a:pt x="204" y="1112"/>
                    <a:pt x="252" y="1067"/>
                    <a:pt x="269" y="1040"/>
                  </a:cubicBezTo>
                  <a:cubicBezTo>
                    <a:pt x="286" y="1013"/>
                    <a:pt x="278" y="1011"/>
                    <a:pt x="278" y="1001"/>
                  </a:cubicBezTo>
                  <a:cubicBezTo>
                    <a:pt x="278" y="991"/>
                    <a:pt x="277" y="987"/>
                    <a:pt x="269" y="977"/>
                  </a:cubicBezTo>
                  <a:cubicBezTo>
                    <a:pt x="261" y="967"/>
                    <a:pt x="240" y="956"/>
                    <a:pt x="228" y="942"/>
                  </a:cubicBezTo>
                  <a:cubicBezTo>
                    <a:pt x="216" y="928"/>
                    <a:pt x="201" y="924"/>
                    <a:pt x="194" y="894"/>
                  </a:cubicBezTo>
                  <a:cubicBezTo>
                    <a:pt x="187" y="864"/>
                    <a:pt x="180" y="809"/>
                    <a:pt x="183" y="764"/>
                  </a:cubicBezTo>
                  <a:cubicBezTo>
                    <a:pt x="186" y="719"/>
                    <a:pt x="196" y="668"/>
                    <a:pt x="215" y="621"/>
                  </a:cubicBezTo>
                  <a:cubicBezTo>
                    <a:pt x="234" y="574"/>
                    <a:pt x="266" y="520"/>
                    <a:pt x="297" y="482"/>
                  </a:cubicBezTo>
                  <a:cubicBezTo>
                    <a:pt x="328" y="444"/>
                    <a:pt x="341" y="426"/>
                    <a:pt x="404" y="390"/>
                  </a:cubicBezTo>
                  <a:cubicBezTo>
                    <a:pt x="467" y="354"/>
                    <a:pt x="615" y="296"/>
                    <a:pt x="677" y="267"/>
                  </a:cubicBezTo>
                  <a:cubicBezTo>
                    <a:pt x="739" y="238"/>
                    <a:pt x="751" y="230"/>
                    <a:pt x="776" y="218"/>
                  </a:cubicBezTo>
                  <a:cubicBezTo>
                    <a:pt x="801" y="206"/>
                    <a:pt x="817" y="208"/>
                    <a:pt x="827" y="197"/>
                  </a:cubicBezTo>
                  <a:cubicBezTo>
                    <a:pt x="837" y="186"/>
                    <a:pt x="842" y="166"/>
                    <a:pt x="837" y="152"/>
                  </a:cubicBezTo>
                  <a:cubicBezTo>
                    <a:pt x="832" y="138"/>
                    <a:pt x="834" y="121"/>
                    <a:pt x="797" y="113"/>
                  </a:cubicBezTo>
                  <a:cubicBezTo>
                    <a:pt x="760" y="105"/>
                    <a:pt x="737" y="109"/>
                    <a:pt x="617" y="102"/>
                  </a:cubicBezTo>
                  <a:lnTo>
                    <a:pt x="78" y="68"/>
                  </a:lnTo>
                  <a:lnTo>
                    <a:pt x="47" y="6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695"/>
                  </a:ln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Line 40"/>
            <p:cNvSpPr>
              <a:spLocks noChangeShapeType="1"/>
            </p:cNvSpPr>
            <p:nvPr/>
          </p:nvSpPr>
          <p:spPr bwMode="auto">
            <a:xfrm>
              <a:off x="2957695" y="3248389"/>
              <a:ext cx="119491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41"/>
            <p:cNvSpPr>
              <a:spLocks noChangeShapeType="1"/>
            </p:cNvSpPr>
            <p:nvPr/>
          </p:nvSpPr>
          <p:spPr bwMode="auto">
            <a:xfrm>
              <a:off x="2908318" y="4320618"/>
              <a:ext cx="119491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42"/>
            <p:cNvSpPr>
              <a:spLocks noChangeShapeType="1"/>
            </p:cNvSpPr>
            <p:nvPr/>
          </p:nvSpPr>
          <p:spPr bwMode="auto">
            <a:xfrm>
              <a:off x="3406472" y="2871383"/>
              <a:ext cx="89536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43"/>
            <p:cNvSpPr>
              <a:spLocks noChangeShapeType="1"/>
            </p:cNvSpPr>
            <p:nvPr/>
          </p:nvSpPr>
          <p:spPr bwMode="auto">
            <a:xfrm>
              <a:off x="3406472" y="2871383"/>
              <a:ext cx="0" cy="27246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44"/>
            <p:cNvSpPr txBox="1">
              <a:spLocks noChangeArrowheads="1"/>
            </p:cNvSpPr>
            <p:nvPr/>
          </p:nvSpPr>
          <p:spPr bwMode="auto">
            <a:xfrm>
              <a:off x="3455849" y="2582559"/>
              <a:ext cx="901944" cy="28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latin typeface="+mn-lt"/>
                </a:rPr>
                <a:t>Intensity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736155" y="1923240"/>
            <a:ext cx="3850451" cy="3527690"/>
            <a:chOff x="5002075" y="2091600"/>
            <a:chExt cx="3771527" cy="3352807"/>
          </a:xfrm>
        </p:grpSpPr>
        <p:sp>
          <p:nvSpPr>
            <p:cNvPr id="48" name="Freeform 3"/>
            <p:cNvSpPr>
              <a:spLocks/>
            </p:cNvSpPr>
            <p:nvPr/>
          </p:nvSpPr>
          <p:spPr bwMode="auto">
            <a:xfrm>
              <a:off x="5007876" y="3359576"/>
              <a:ext cx="2292328" cy="992044"/>
            </a:xfrm>
            <a:custGeom>
              <a:avLst/>
              <a:gdLst>
                <a:gd name="T0" fmla="*/ 634 w 2371"/>
                <a:gd name="T1" fmla="*/ 26 h 906"/>
                <a:gd name="T2" fmla="*/ 390 w 2371"/>
                <a:gd name="T3" fmla="*/ 58 h 906"/>
                <a:gd name="T4" fmla="*/ 246 w 2371"/>
                <a:gd name="T5" fmla="*/ 6 h 906"/>
                <a:gd name="T6" fmla="*/ 66 w 2371"/>
                <a:gd name="T7" fmla="*/ 22 h 906"/>
                <a:gd name="T8" fmla="*/ 14 w 2371"/>
                <a:gd name="T9" fmla="*/ 18 h 906"/>
                <a:gd name="T10" fmla="*/ 18 w 2371"/>
                <a:gd name="T11" fmla="*/ 78 h 906"/>
                <a:gd name="T12" fmla="*/ 70 w 2371"/>
                <a:gd name="T13" fmla="*/ 230 h 906"/>
                <a:gd name="T14" fmla="*/ 78 w 2371"/>
                <a:gd name="T15" fmla="*/ 494 h 906"/>
                <a:gd name="T16" fmla="*/ 6 w 2371"/>
                <a:gd name="T17" fmla="*/ 834 h 906"/>
                <a:gd name="T18" fmla="*/ 0 w 2371"/>
                <a:gd name="T19" fmla="*/ 894 h 906"/>
                <a:gd name="T20" fmla="*/ 574 w 2371"/>
                <a:gd name="T21" fmla="*/ 902 h 906"/>
                <a:gd name="T22" fmla="*/ 1274 w 2371"/>
                <a:gd name="T23" fmla="*/ 906 h 906"/>
                <a:gd name="T24" fmla="*/ 2274 w 2371"/>
                <a:gd name="T25" fmla="*/ 906 h 906"/>
                <a:gd name="T26" fmla="*/ 2278 w 2371"/>
                <a:gd name="T27" fmla="*/ 846 h 906"/>
                <a:gd name="T28" fmla="*/ 2294 w 2371"/>
                <a:gd name="T29" fmla="*/ 606 h 906"/>
                <a:gd name="T30" fmla="*/ 2370 w 2371"/>
                <a:gd name="T31" fmla="*/ 322 h 906"/>
                <a:gd name="T32" fmla="*/ 2290 w 2371"/>
                <a:gd name="T33" fmla="*/ 118 h 906"/>
                <a:gd name="T34" fmla="*/ 2286 w 2371"/>
                <a:gd name="T35" fmla="*/ 74 h 906"/>
                <a:gd name="T36" fmla="*/ 2170 w 2371"/>
                <a:gd name="T37" fmla="*/ 74 h 906"/>
                <a:gd name="T38" fmla="*/ 2026 w 2371"/>
                <a:gd name="T39" fmla="*/ 26 h 906"/>
                <a:gd name="T40" fmla="*/ 1806 w 2371"/>
                <a:gd name="T41" fmla="*/ 66 h 906"/>
                <a:gd name="T42" fmla="*/ 1574 w 2371"/>
                <a:gd name="T43" fmla="*/ 22 h 906"/>
                <a:gd name="T44" fmla="*/ 1334 w 2371"/>
                <a:gd name="T45" fmla="*/ 78 h 906"/>
                <a:gd name="T46" fmla="*/ 1078 w 2371"/>
                <a:gd name="T47" fmla="*/ 38 h 906"/>
                <a:gd name="T48" fmla="*/ 850 w 2371"/>
                <a:gd name="T49" fmla="*/ 62 h 906"/>
                <a:gd name="T50" fmla="*/ 634 w 2371"/>
                <a:gd name="T51" fmla="*/ 26 h 9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71"/>
                <a:gd name="T79" fmla="*/ 0 h 906"/>
                <a:gd name="T80" fmla="*/ 2371 w 2371"/>
                <a:gd name="T81" fmla="*/ 906 h 9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71" h="906">
                  <a:moveTo>
                    <a:pt x="634" y="26"/>
                  </a:moveTo>
                  <a:cubicBezTo>
                    <a:pt x="557" y="25"/>
                    <a:pt x="455" y="61"/>
                    <a:pt x="390" y="58"/>
                  </a:cubicBezTo>
                  <a:cubicBezTo>
                    <a:pt x="325" y="55"/>
                    <a:pt x="300" y="12"/>
                    <a:pt x="246" y="6"/>
                  </a:cubicBezTo>
                  <a:cubicBezTo>
                    <a:pt x="192" y="0"/>
                    <a:pt x="105" y="20"/>
                    <a:pt x="66" y="22"/>
                  </a:cubicBezTo>
                  <a:lnTo>
                    <a:pt x="14" y="18"/>
                  </a:lnTo>
                  <a:lnTo>
                    <a:pt x="18" y="78"/>
                  </a:lnTo>
                  <a:cubicBezTo>
                    <a:pt x="27" y="113"/>
                    <a:pt x="60" y="161"/>
                    <a:pt x="70" y="230"/>
                  </a:cubicBezTo>
                  <a:cubicBezTo>
                    <a:pt x="80" y="299"/>
                    <a:pt x="89" y="393"/>
                    <a:pt x="78" y="494"/>
                  </a:cubicBezTo>
                  <a:cubicBezTo>
                    <a:pt x="67" y="595"/>
                    <a:pt x="19" y="767"/>
                    <a:pt x="6" y="834"/>
                  </a:cubicBezTo>
                  <a:lnTo>
                    <a:pt x="0" y="894"/>
                  </a:lnTo>
                  <a:lnTo>
                    <a:pt x="574" y="902"/>
                  </a:lnTo>
                  <a:lnTo>
                    <a:pt x="1274" y="906"/>
                  </a:lnTo>
                  <a:lnTo>
                    <a:pt x="2274" y="906"/>
                  </a:lnTo>
                  <a:lnTo>
                    <a:pt x="2278" y="846"/>
                  </a:lnTo>
                  <a:cubicBezTo>
                    <a:pt x="2281" y="796"/>
                    <a:pt x="2279" y="693"/>
                    <a:pt x="2294" y="606"/>
                  </a:cubicBezTo>
                  <a:cubicBezTo>
                    <a:pt x="2309" y="519"/>
                    <a:pt x="2371" y="403"/>
                    <a:pt x="2370" y="322"/>
                  </a:cubicBezTo>
                  <a:cubicBezTo>
                    <a:pt x="2369" y="241"/>
                    <a:pt x="2304" y="159"/>
                    <a:pt x="2290" y="118"/>
                  </a:cubicBezTo>
                  <a:lnTo>
                    <a:pt x="2286" y="74"/>
                  </a:lnTo>
                  <a:lnTo>
                    <a:pt x="2170" y="74"/>
                  </a:lnTo>
                  <a:cubicBezTo>
                    <a:pt x="2127" y="66"/>
                    <a:pt x="2087" y="27"/>
                    <a:pt x="2026" y="26"/>
                  </a:cubicBezTo>
                  <a:cubicBezTo>
                    <a:pt x="1965" y="25"/>
                    <a:pt x="1881" y="67"/>
                    <a:pt x="1806" y="66"/>
                  </a:cubicBezTo>
                  <a:cubicBezTo>
                    <a:pt x="1731" y="65"/>
                    <a:pt x="1653" y="20"/>
                    <a:pt x="1574" y="22"/>
                  </a:cubicBezTo>
                  <a:cubicBezTo>
                    <a:pt x="1495" y="24"/>
                    <a:pt x="1417" y="75"/>
                    <a:pt x="1334" y="78"/>
                  </a:cubicBezTo>
                  <a:cubicBezTo>
                    <a:pt x="1251" y="81"/>
                    <a:pt x="1159" y="41"/>
                    <a:pt x="1078" y="38"/>
                  </a:cubicBezTo>
                  <a:cubicBezTo>
                    <a:pt x="997" y="35"/>
                    <a:pt x="924" y="64"/>
                    <a:pt x="850" y="62"/>
                  </a:cubicBezTo>
                  <a:cubicBezTo>
                    <a:pt x="776" y="60"/>
                    <a:pt x="711" y="27"/>
                    <a:pt x="634" y="26"/>
                  </a:cubicBezTo>
                  <a:close/>
                </a:path>
              </a:pathLst>
            </a:custGeom>
            <a:solidFill>
              <a:srgbClr val="00B0F0"/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4"/>
            <p:cNvSpPr>
              <a:spLocks/>
            </p:cNvSpPr>
            <p:nvPr/>
          </p:nvSpPr>
          <p:spPr bwMode="auto">
            <a:xfrm>
              <a:off x="5002075" y="4345050"/>
              <a:ext cx="2285561" cy="998613"/>
            </a:xfrm>
            <a:custGeom>
              <a:avLst/>
              <a:gdLst>
                <a:gd name="T0" fmla="*/ 627 w 2364"/>
                <a:gd name="T1" fmla="*/ 886 h 912"/>
                <a:gd name="T2" fmla="*/ 383 w 2364"/>
                <a:gd name="T3" fmla="*/ 854 h 912"/>
                <a:gd name="T4" fmla="*/ 239 w 2364"/>
                <a:gd name="T5" fmla="*/ 906 h 912"/>
                <a:gd name="T6" fmla="*/ 59 w 2364"/>
                <a:gd name="T7" fmla="*/ 890 h 912"/>
                <a:gd name="T8" fmla="*/ 7 w 2364"/>
                <a:gd name="T9" fmla="*/ 894 h 912"/>
                <a:gd name="T10" fmla="*/ 11 w 2364"/>
                <a:gd name="T11" fmla="*/ 834 h 912"/>
                <a:gd name="T12" fmla="*/ 63 w 2364"/>
                <a:gd name="T13" fmla="*/ 682 h 912"/>
                <a:gd name="T14" fmla="*/ 71 w 2364"/>
                <a:gd name="T15" fmla="*/ 418 h 912"/>
                <a:gd name="T16" fmla="*/ 0 w 2364"/>
                <a:gd name="T17" fmla="*/ 48 h 912"/>
                <a:gd name="T18" fmla="*/ 0 w 2364"/>
                <a:gd name="T19" fmla="*/ 0 h 912"/>
                <a:gd name="T20" fmla="*/ 567 w 2364"/>
                <a:gd name="T21" fmla="*/ 10 h 912"/>
                <a:gd name="T22" fmla="*/ 1267 w 2364"/>
                <a:gd name="T23" fmla="*/ 6 h 912"/>
                <a:gd name="T24" fmla="*/ 2267 w 2364"/>
                <a:gd name="T25" fmla="*/ 6 h 912"/>
                <a:gd name="T26" fmla="*/ 2271 w 2364"/>
                <a:gd name="T27" fmla="*/ 66 h 912"/>
                <a:gd name="T28" fmla="*/ 2287 w 2364"/>
                <a:gd name="T29" fmla="*/ 306 h 912"/>
                <a:gd name="T30" fmla="*/ 2363 w 2364"/>
                <a:gd name="T31" fmla="*/ 590 h 912"/>
                <a:gd name="T32" fmla="*/ 2283 w 2364"/>
                <a:gd name="T33" fmla="*/ 794 h 912"/>
                <a:gd name="T34" fmla="*/ 2279 w 2364"/>
                <a:gd name="T35" fmla="*/ 838 h 912"/>
                <a:gd name="T36" fmla="*/ 2163 w 2364"/>
                <a:gd name="T37" fmla="*/ 838 h 912"/>
                <a:gd name="T38" fmla="*/ 2019 w 2364"/>
                <a:gd name="T39" fmla="*/ 886 h 912"/>
                <a:gd name="T40" fmla="*/ 1799 w 2364"/>
                <a:gd name="T41" fmla="*/ 846 h 912"/>
                <a:gd name="T42" fmla="*/ 1567 w 2364"/>
                <a:gd name="T43" fmla="*/ 890 h 912"/>
                <a:gd name="T44" fmla="*/ 1327 w 2364"/>
                <a:gd name="T45" fmla="*/ 834 h 912"/>
                <a:gd name="T46" fmla="*/ 1071 w 2364"/>
                <a:gd name="T47" fmla="*/ 874 h 912"/>
                <a:gd name="T48" fmla="*/ 843 w 2364"/>
                <a:gd name="T49" fmla="*/ 850 h 912"/>
                <a:gd name="T50" fmla="*/ 627 w 2364"/>
                <a:gd name="T51" fmla="*/ 886 h 9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64"/>
                <a:gd name="T79" fmla="*/ 0 h 912"/>
                <a:gd name="T80" fmla="*/ 2364 w 2364"/>
                <a:gd name="T81" fmla="*/ 912 h 9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64" h="912">
                  <a:moveTo>
                    <a:pt x="627" y="886"/>
                  </a:moveTo>
                  <a:cubicBezTo>
                    <a:pt x="550" y="887"/>
                    <a:pt x="448" y="851"/>
                    <a:pt x="383" y="854"/>
                  </a:cubicBezTo>
                  <a:cubicBezTo>
                    <a:pt x="318" y="857"/>
                    <a:pt x="293" y="900"/>
                    <a:pt x="239" y="906"/>
                  </a:cubicBezTo>
                  <a:cubicBezTo>
                    <a:pt x="185" y="912"/>
                    <a:pt x="98" y="892"/>
                    <a:pt x="59" y="890"/>
                  </a:cubicBezTo>
                  <a:lnTo>
                    <a:pt x="7" y="894"/>
                  </a:lnTo>
                  <a:lnTo>
                    <a:pt x="11" y="834"/>
                  </a:lnTo>
                  <a:cubicBezTo>
                    <a:pt x="20" y="799"/>
                    <a:pt x="53" y="751"/>
                    <a:pt x="63" y="682"/>
                  </a:cubicBezTo>
                  <a:cubicBezTo>
                    <a:pt x="73" y="613"/>
                    <a:pt x="81" y="524"/>
                    <a:pt x="71" y="418"/>
                  </a:cubicBezTo>
                  <a:cubicBezTo>
                    <a:pt x="61" y="312"/>
                    <a:pt x="12" y="118"/>
                    <a:pt x="0" y="48"/>
                  </a:cubicBezTo>
                  <a:lnTo>
                    <a:pt x="0" y="0"/>
                  </a:lnTo>
                  <a:lnTo>
                    <a:pt x="567" y="10"/>
                  </a:lnTo>
                  <a:lnTo>
                    <a:pt x="1267" y="6"/>
                  </a:lnTo>
                  <a:lnTo>
                    <a:pt x="2267" y="6"/>
                  </a:lnTo>
                  <a:lnTo>
                    <a:pt x="2271" y="66"/>
                  </a:lnTo>
                  <a:cubicBezTo>
                    <a:pt x="2274" y="116"/>
                    <a:pt x="2272" y="219"/>
                    <a:pt x="2287" y="306"/>
                  </a:cubicBezTo>
                  <a:cubicBezTo>
                    <a:pt x="2302" y="393"/>
                    <a:pt x="2364" y="509"/>
                    <a:pt x="2363" y="590"/>
                  </a:cubicBezTo>
                  <a:cubicBezTo>
                    <a:pt x="2362" y="671"/>
                    <a:pt x="2297" y="753"/>
                    <a:pt x="2283" y="794"/>
                  </a:cubicBezTo>
                  <a:lnTo>
                    <a:pt x="2279" y="838"/>
                  </a:lnTo>
                  <a:lnTo>
                    <a:pt x="2163" y="838"/>
                  </a:lnTo>
                  <a:cubicBezTo>
                    <a:pt x="2120" y="846"/>
                    <a:pt x="2080" y="885"/>
                    <a:pt x="2019" y="886"/>
                  </a:cubicBezTo>
                  <a:cubicBezTo>
                    <a:pt x="1958" y="887"/>
                    <a:pt x="1874" y="845"/>
                    <a:pt x="1799" y="846"/>
                  </a:cubicBezTo>
                  <a:cubicBezTo>
                    <a:pt x="1724" y="847"/>
                    <a:pt x="1646" y="892"/>
                    <a:pt x="1567" y="890"/>
                  </a:cubicBezTo>
                  <a:cubicBezTo>
                    <a:pt x="1488" y="888"/>
                    <a:pt x="1410" y="837"/>
                    <a:pt x="1327" y="834"/>
                  </a:cubicBezTo>
                  <a:cubicBezTo>
                    <a:pt x="1244" y="831"/>
                    <a:pt x="1152" y="871"/>
                    <a:pt x="1071" y="874"/>
                  </a:cubicBezTo>
                  <a:cubicBezTo>
                    <a:pt x="990" y="877"/>
                    <a:pt x="917" y="848"/>
                    <a:pt x="843" y="850"/>
                  </a:cubicBezTo>
                  <a:cubicBezTo>
                    <a:pt x="769" y="852"/>
                    <a:pt x="704" y="885"/>
                    <a:pt x="627" y="886"/>
                  </a:cubicBezTo>
                  <a:close/>
                </a:path>
              </a:pathLst>
            </a:custGeom>
            <a:solidFill>
              <a:schemeClr val="accent4">
                <a:lumMod val="50000"/>
                <a:lumOff val="5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 Box 5"/>
            <p:cNvSpPr txBox="1">
              <a:spLocks noChangeArrowheads="1"/>
            </p:cNvSpPr>
            <p:nvPr/>
          </p:nvSpPr>
          <p:spPr bwMode="auto">
            <a:xfrm>
              <a:off x="6406559" y="4205163"/>
              <a:ext cx="801493" cy="292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b="1" dirty="0">
                  <a:latin typeface="+mn-lt"/>
                </a:rPr>
                <a:t>Seafloor</a:t>
              </a:r>
            </a:p>
          </p:txBody>
        </p:sp>
        <p:sp>
          <p:nvSpPr>
            <p:cNvPr id="51" name="Text Box 6"/>
            <p:cNvSpPr txBox="1">
              <a:spLocks noChangeArrowheads="1"/>
            </p:cNvSpPr>
            <p:nvPr/>
          </p:nvSpPr>
          <p:spPr bwMode="auto">
            <a:xfrm>
              <a:off x="6240126" y="3287347"/>
              <a:ext cx="1013227" cy="292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b="1" dirty="0">
                  <a:latin typeface="+mn-lt"/>
                </a:rPr>
                <a:t>Sea surface</a:t>
              </a:r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5616972" y="2104740"/>
              <a:ext cx="1086704" cy="1356669"/>
            </a:xfrm>
            <a:custGeom>
              <a:avLst/>
              <a:gdLst>
                <a:gd name="T0" fmla="*/ 2147483647 w 1124"/>
                <a:gd name="T1" fmla="*/ 2147483647 h 1239"/>
                <a:gd name="T2" fmla="*/ 2147483647 w 1124"/>
                <a:gd name="T3" fmla="*/ 0 h 1239"/>
                <a:gd name="T4" fmla="*/ 0 w 1124"/>
                <a:gd name="T5" fmla="*/ 2147483647 h 1239"/>
                <a:gd name="T6" fmla="*/ 2147483647 w 1124"/>
                <a:gd name="T7" fmla="*/ 2147483647 h 1239"/>
                <a:gd name="T8" fmla="*/ 2147483647 w 1124"/>
                <a:gd name="T9" fmla="*/ 2147483647 h 1239"/>
                <a:gd name="T10" fmla="*/ 2147483647 w 1124"/>
                <a:gd name="T11" fmla="*/ 2147483647 h 1239"/>
                <a:gd name="T12" fmla="*/ 2147483647 w 1124"/>
                <a:gd name="T13" fmla="*/ 2147483647 h 1239"/>
                <a:gd name="T14" fmla="*/ 2147483647 w 1124"/>
                <a:gd name="T15" fmla="*/ 2147483647 h 1239"/>
                <a:gd name="T16" fmla="*/ 2147483647 w 1124"/>
                <a:gd name="T17" fmla="*/ 2147483647 h 12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24"/>
                <a:gd name="T28" fmla="*/ 0 h 1239"/>
                <a:gd name="T29" fmla="*/ 1124 w 1124"/>
                <a:gd name="T30" fmla="*/ 1239 h 12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24" h="1239">
                  <a:moveTo>
                    <a:pt x="1124" y="4"/>
                  </a:moveTo>
                  <a:lnTo>
                    <a:pt x="404" y="0"/>
                  </a:lnTo>
                  <a:lnTo>
                    <a:pt x="0" y="1188"/>
                  </a:lnTo>
                  <a:lnTo>
                    <a:pt x="20" y="1188"/>
                  </a:lnTo>
                  <a:cubicBezTo>
                    <a:pt x="53" y="1194"/>
                    <a:pt x="114" y="1216"/>
                    <a:pt x="196" y="1224"/>
                  </a:cubicBezTo>
                  <a:cubicBezTo>
                    <a:pt x="278" y="1232"/>
                    <a:pt x="432" y="1234"/>
                    <a:pt x="512" y="1236"/>
                  </a:cubicBezTo>
                  <a:cubicBezTo>
                    <a:pt x="592" y="1238"/>
                    <a:pt x="643" y="1239"/>
                    <a:pt x="678" y="1236"/>
                  </a:cubicBezTo>
                  <a:lnTo>
                    <a:pt x="720" y="1218"/>
                  </a:lnTo>
                  <a:lnTo>
                    <a:pt x="1124" y="4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" name="Group 8"/>
            <p:cNvGrpSpPr>
              <a:grpSpLocks/>
            </p:cNvGrpSpPr>
            <p:nvPr/>
          </p:nvGrpSpPr>
          <p:grpSpPr bwMode="auto">
            <a:xfrm>
              <a:off x="5782298" y="2091600"/>
              <a:ext cx="577191" cy="1324914"/>
              <a:chOff x="4107" y="1104"/>
              <a:chExt cx="597" cy="1210"/>
            </a:xfrm>
          </p:grpSpPr>
          <p:sp>
            <p:nvSpPr>
              <p:cNvPr id="59" name="Freeform 9"/>
              <p:cNvSpPr>
                <a:spLocks/>
              </p:cNvSpPr>
              <p:nvPr/>
            </p:nvSpPr>
            <p:spPr bwMode="auto">
              <a:xfrm>
                <a:off x="4302" y="1104"/>
                <a:ext cx="402" cy="1194"/>
              </a:xfrm>
              <a:custGeom>
                <a:avLst/>
                <a:gdLst>
                  <a:gd name="T0" fmla="*/ 402 w 402"/>
                  <a:gd name="T1" fmla="*/ 0 h 1194"/>
                  <a:gd name="T2" fmla="*/ 0 w 402"/>
                  <a:gd name="T3" fmla="*/ 1194 h 1194"/>
                  <a:gd name="T4" fmla="*/ 0 60000 65536"/>
                  <a:gd name="T5" fmla="*/ 0 60000 65536"/>
                  <a:gd name="T6" fmla="*/ 0 w 402"/>
                  <a:gd name="T7" fmla="*/ 0 h 1194"/>
                  <a:gd name="T8" fmla="*/ 402 w 402"/>
                  <a:gd name="T9" fmla="*/ 1194 h 119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02" h="1194">
                    <a:moveTo>
                      <a:pt x="402" y="0"/>
                    </a:moveTo>
                    <a:lnTo>
                      <a:pt x="0" y="1194"/>
                    </a:lnTo>
                  </a:path>
                </a:pathLst>
              </a:cu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0" name="Group 10"/>
              <p:cNvGrpSpPr>
                <a:grpSpLocks/>
              </p:cNvGrpSpPr>
              <p:nvPr/>
            </p:nvGrpSpPr>
            <p:grpSpPr bwMode="auto">
              <a:xfrm>
                <a:off x="4107" y="2112"/>
                <a:ext cx="426" cy="202"/>
                <a:chOff x="4107" y="2112"/>
                <a:chExt cx="426" cy="202"/>
              </a:xfrm>
            </p:grpSpPr>
            <p:sp>
              <p:nvSpPr>
                <p:cNvPr id="61" name="Line 11"/>
                <p:cNvSpPr>
                  <a:spLocks noChangeShapeType="1"/>
                </p:cNvSpPr>
                <p:nvPr/>
              </p:nvSpPr>
              <p:spPr bwMode="auto">
                <a:xfrm flipH="1" flipV="1">
                  <a:off x="4176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432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4320" y="2112"/>
                  <a:ext cx="0" cy="20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4107" y="2246"/>
                  <a:ext cx="213" cy="5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4320" y="2246"/>
                  <a:ext cx="213" cy="5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4" name="Freeform 17"/>
            <p:cNvSpPr>
              <a:spLocks/>
            </p:cNvSpPr>
            <p:nvPr/>
          </p:nvSpPr>
          <p:spPr bwMode="auto">
            <a:xfrm>
              <a:off x="7683200" y="3252275"/>
              <a:ext cx="707751" cy="628514"/>
            </a:xfrm>
            <a:custGeom>
              <a:avLst/>
              <a:gdLst>
                <a:gd name="T0" fmla="*/ 0 w 626"/>
                <a:gd name="T1" fmla="*/ 571 h 574"/>
                <a:gd name="T2" fmla="*/ 39 w 626"/>
                <a:gd name="T3" fmla="*/ 574 h 574"/>
                <a:gd name="T4" fmla="*/ 57 w 626"/>
                <a:gd name="T5" fmla="*/ 460 h 574"/>
                <a:gd name="T6" fmla="*/ 69 w 626"/>
                <a:gd name="T7" fmla="*/ 397 h 574"/>
                <a:gd name="T8" fmla="*/ 135 w 626"/>
                <a:gd name="T9" fmla="*/ 352 h 574"/>
                <a:gd name="T10" fmla="*/ 324 w 626"/>
                <a:gd name="T11" fmla="*/ 295 h 574"/>
                <a:gd name="T12" fmla="*/ 522 w 626"/>
                <a:gd name="T13" fmla="*/ 241 h 574"/>
                <a:gd name="T14" fmla="*/ 624 w 626"/>
                <a:gd name="T15" fmla="*/ 193 h 574"/>
                <a:gd name="T16" fmla="*/ 507 w 626"/>
                <a:gd name="T17" fmla="*/ 154 h 574"/>
                <a:gd name="T18" fmla="*/ 87 w 626"/>
                <a:gd name="T19" fmla="*/ 118 h 574"/>
                <a:gd name="T20" fmla="*/ 51 w 626"/>
                <a:gd name="T21" fmla="*/ 97 h 574"/>
                <a:gd name="T22" fmla="*/ 50 w 626"/>
                <a:gd name="T23" fmla="*/ 63 h 574"/>
                <a:gd name="T24" fmla="*/ 48 w 626"/>
                <a:gd name="T25" fmla="*/ 0 h 574"/>
                <a:gd name="T26" fmla="*/ 3 w 626"/>
                <a:gd name="T27" fmla="*/ 0 h 574"/>
                <a:gd name="T28" fmla="*/ 0 w 626"/>
                <a:gd name="T29" fmla="*/ 571 h 57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26"/>
                <a:gd name="T46" fmla="*/ 0 h 574"/>
                <a:gd name="T47" fmla="*/ 626 w 626"/>
                <a:gd name="T48" fmla="*/ 574 h 57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26" h="574">
                  <a:moveTo>
                    <a:pt x="0" y="571"/>
                  </a:moveTo>
                  <a:lnTo>
                    <a:pt x="39" y="574"/>
                  </a:lnTo>
                  <a:lnTo>
                    <a:pt x="57" y="460"/>
                  </a:lnTo>
                  <a:cubicBezTo>
                    <a:pt x="62" y="431"/>
                    <a:pt x="56" y="415"/>
                    <a:pt x="69" y="397"/>
                  </a:cubicBezTo>
                  <a:cubicBezTo>
                    <a:pt x="82" y="379"/>
                    <a:pt x="93" y="369"/>
                    <a:pt x="135" y="352"/>
                  </a:cubicBezTo>
                  <a:cubicBezTo>
                    <a:pt x="177" y="335"/>
                    <a:pt x="259" y="313"/>
                    <a:pt x="324" y="295"/>
                  </a:cubicBezTo>
                  <a:cubicBezTo>
                    <a:pt x="389" y="277"/>
                    <a:pt x="472" y="258"/>
                    <a:pt x="522" y="241"/>
                  </a:cubicBezTo>
                  <a:cubicBezTo>
                    <a:pt x="572" y="224"/>
                    <a:pt x="626" y="207"/>
                    <a:pt x="624" y="193"/>
                  </a:cubicBezTo>
                  <a:cubicBezTo>
                    <a:pt x="622" y="179"/>
                    <a:pt x="596" y="166"/>
                    <a:pt x="507" y="154"/>
                  </a:cubicBezTo>
                  <a:lnTo>
                    <a:pt x="87" y="118"/>
                  </a:lnTo>
                  <a:lnTo>
                    <a:pt x="51" y="97"/>
                  </a:lnTo>
                  <a:lnTo>
                    <a:pt x="50" y="63"/>
                  </a:lnTo>
                  <a:lnTo>
                    <a:pt x="48" y="0"/>
                  </a:lnTo>
                  <a:lnTo>
                    <a:pt x="3" y="0"/>
                  </a:lnTo>
                  <a:lnTo>
                    <a:pt x="0" y="571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>
              <a:off x="7212224" y="3432943"/>
              <a:ext cx="1231215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19"/>
            <p:cNvSpPr>
              <a:spLocks noChangeShapeType="1"/>
            </p:cNvSpPr>
            <p:nvPr/>
          </p:nvSpPr>
          <p:spPr bwMode="auto">
            <a:xfrm>
              <a:off x="7674636" y="3109926"/>
              <a:ext cx="9225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20"/>
            <p:cNvSpPr>
              <a:spLocks noChangeShapeType="1"/>
            </p:cNvSpPr>
            <p:nvPr/>
          </p:nvSpPr>
          <p:spPr bwMode="auto">
            <a:xfrm>
              <a:off x="7674636" y="3109926"/>
              <a:ext cx="0" cy="23344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7708583" y="2783075"/>
              <a:ext cx="1065019" cy="292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latin typeface="+mn-lt"/>
                </a:rPr>
                <a:t>Intensity</a:t>
              </a:r>
            </a:p>
          </p:txBody>
        </p:sp>
      </p:grpSp>
      <p:sp>
        <p:nvSpPr>
          <p:cNvPr id="66" name="Content Placeholder 2"/>
          <p:cNvSpPr txBox="1">
            <a:spLocks noGrp="1"/>
          </p:cNvSpPr>
          <p:nvPr>
            <p:ph idx="1"/>
          </p:nvPr>
        </p:nvSpPr>
        <p:spPr>
          <a:xfrm>
            <a:off x="8547652" y="1064610"/>
            <a:ext cx="3644348" cy="76914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 sz="1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 sz="1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 sz="1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ABA0A"/>
              </a:buClr>
              <a:buFont typeface="Arial" charset="0"/>
              <a:buChar char="+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CA" b="1" dirty="0">
                <a:solidFill>
                  <a:srgbClr val="FF0000"/>
                </a:solidFill>
              </a:rPr>
              <a:t>Raman Return (Red 640 to 670nm)</a:t>
            </a:r>
          </a:p>
          <a:p>
            <a:pPr marL="0" indent="0" algn="ctr">
              <a:buFont typeface="Arial" charset="0"/>
              <a:buNone/>
            </a:pPr>
            <a:r>
              <a:rPr lang="en-CA" sz="1800" dirty="0">
                <a:solidFill>
                  <a:srgbClr val="FF0000"/>
                </a:solidFill>
              </a:rPr>
              <a:t>sea surface, upper water column</a:t>
            </a:r>
            <a:endParaRPr lang="en-US" sz="1800" dirty="0">
              <a:solidFill>
                <a:srgbClr val="FF0000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8861996" y="1831851"/>
            <a:ext cx="3361375" cy="3709461"/>
            <a:chOff x="2405833" y="2360087"/>
            <a:chExt cx="4441802" cy="3913188"/>
          </a:xfrm>
        </p:grpSpPr>
        <p:sp>
          <p:nvSpPr>
            <p:cNvPr id="68" name="Freeform 3"/>
            <p:cNvSpPr>
              <a:spLocks/>
            </p:cNvSpPr>
            <p:nvPr/>
          </p:nvSpPr>
          <p:spPr bwMode="auto">
            <a:xfrm>
              <a:off x="2413266" y="3839993"/>
              <a:ext cx="2937414" cy="1157854"/>
            </a:xfrm>
            <a:custGeom>
              <a:avLst/>
              <a:gdLst>
                <a:gd name="T0" fmla="*/ 634 w 2371"/>
                <a:gd name="T1" fmla="*/ 26 h 906"/>
                <a:gd name="T2" fmla="*/ 390 w 2371"/>
                <a:gd name="T3" fmla="*/ 58 h 906"/>
                <a:gd name="T4" fmla="*/ 246 w 2371"/>
                <a:gd name="T5" fmla="*/ 6 h 906"/>
                <a:gd name="T6" fmla="*/ 66 w 2371"/>
                <a:gd name="T7" fmla="*/ 22 h 906"/>
                <a:gd name="T8" fmla="*/ 14 w 2371"/>
                <a:gd name="T9" fmla="*/ 18 h 906"/>
                <a:gd name="T10" fmla="*/ 18 w 2371"/>
                <a:gd name="T11" fmla="*/ 78 h 906"/>
                <a:gd name="T12" fmla="*/ 70 w 2371"/>
                <a:gd name="T13" fmla="*/ 230 h 906"/>
                <a:gd name="T14" fmla="*/ 78 w 2371"/>
                <a:gd name="T15" fmla="*/ 494 h 906"/>
                <a:gd name="T16" fmla="*/ 6 w 2371"/>
                <a:gd name="T17" fmla="*/ 834 h 906"/>
                <a:gd name="T18" fmla="*/ 0 w 2371"/>
                <a:gd name="T19" fmla="*/ 894 h 906"/>
                <a:gd name="T20" fmla="*/ 574 w 2371"/>
                <a:gd name="T21" fmla="*/ 902 h 906"/>
                <a:gd name="T22" fmla="*/ 1274 w 2371"/>
                <a:gd name="T23" fmla="*/ 906 h 906"/>
                <a:gd name="T24" fmla="*/ 2274 w 2371"/>
                <a:gd name="T25" fmla="*/ 906 h 906"/>
                <a:gd name="T26" fmla="*/ 2278 w 2371"/>
                <a:gd name="T27" fmla="*/ 846 h 906"/>
                <a:gd name="T28" fmla="*/ 2294 w 2371"/>
                <a:gd name="T29" fmla="*/ 606 h 906"/>
                <a:gd name="T30" fmla="*/ 2370 w 2371"/>
                <a:gd name="T31" fmla="*/ 322 h 906"/>
                <a:gd name="T32" fmla="*/ 2290 w 2371"/>
                <a:gd name="T33" fmla="*/ 118 h 906"/>
                <a:gd name="T34" fmla="*/ 2286 w 2371"/>
                <a:gd name="T35" fmla="*/ 74 h 906"/>
                <a:gd name="T36" fmla="*/ 2170 w 2371"/>
                <a:gd name="T37" fmla="*/ 74 h 906"/>
                <a:gd name="T38" fmla="*/ 2026 w 2371"/>
                <a:gd name="T39" fmla="*/ 26 h 906"/>
                <a:gd name="T40" fmla="*/ 1806 w 2371"/>
                <a:gd name="T41" fmla="*/ 66 h 906"/>
                <a:gd name="T42" fmla="*/ 1574 w 2371"/>
                <a:gd name="T43" fmla="*/ 22 h 906"/>
                <a:gd name="T44" fmla="*/ 1334 w 2371"/>
                <a:gd name="T45" fmla="*/ 78 h 906"/>
                <a:gd name="T46" fmla="*/ 1078 w 2371"/>
                <a:gd name="T47" fmla="*/ 38 h 906"/>
                <a:gd name="T48" fmla="*/ 850 w 2371"/>
                <a:gd name="T49" fmla="*/ 62 h 906"/>
                <a:gd name="T50" fmla="*/ 634 w 2371"/>
                <a:gd name="T51" fmla="*/ 26 h 9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71"/>
                <a:gd name="T79" fmla="*/ 0 h 906"/>
                <a:gd name="T80" fmla="*/ 2371 w 2371"/>
                <a:gd name="T81" fmla="*/ 906 h 9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71" h="906">
                  <a:moveTo>
                    <a:pt x="634" y="26"/>
                  </a:moveTo>
                  <a:cubicBezTo>
                    <a:pt x="557" y="25"/>
                    <a:pt x="455" y="61"/>
                    <a:pt x="390" y="58"/>
                  </a:cubicBezTo>
                  <a:cubicBezTo>
                    <a:pt x="325" y="55"/>
                    <a:pt x="300" y="12"/>
                    <a:pt x="246" y="6"/>
                  </a:cubicBezTo>
                  <a:cubicBezTo>
                    <a:pt x="192" y="0"/>
                    <a:pt x="105" y="20"/>
                    <a:pt x="66" y="22"/>
                  </a:cubicBezTo>
                  <a:lnTo>
                    <a:pt x="14" y="18"/>
                  </a:lnTo>
                  <a:lnTo>
                    <a:pt x="18" y="78"/>
                  </a:lnTo>
                  <a:cubicBezTo>
                    <a:pt x="27" y="113"/>
                    <a:pt x="60" y="161"/>
                    <a:pt x="70" y="230"/>
                  </a:cubicBezTo>
                  <a:cubicBezTo>
                    <a:pt x="80" y="299"/>
                    <a:pt x="89" y="393"/>
                    <a:pt x="78" y="494"/>
                  </a:cubicBezTo>
                  <a:cubicBezTo>
                    <a:pt x="67" y="595"/>
                    <a:pt x="19" y="767"/>
                    <a:pt x="6" y="834"/>
                  </a:cubicBezTo>
                  <a:lnTo>
                    <a:pt x="0" y="894"/>
                  </a:lnTo>
                  <a:lnTo>
                    <a:pt x="574" y="902"/>
                  </a:lnTo>
                  <a:lnTo>
                    <a:pt x="1274" y="906"/>
                  </a:lnTo>
                  <a:lnTo>
                    <a:pt x="2274" y="906"/>
                  </a:lnTo>
                  <a:lnTo>
                    <a:pt x="2278" y="846"/>
                  </a:lnTo>
                  <a:cubicBezTo>
                    <a:pt x="2281" y="796"/>
                    <a:pt x="2279" y="693"/>
                    <a:pt x="2294" y="606"/>
                  </a:cubicBezTo>
                  <a:cubicBezTo>
                    <a:pt x="2309" y="519"/>
                    <a:pt x="2371" y="403"/>
                    <a:pt x="2370" y="322"/>
                  </a:cubicBezTo>
                  <a:cubicBezTo>
                    <a:pt x="2369" y="241"/>
                    <a:pt x="2304" y="159"/>
                    <a:pt x="2290" y="118"/>
                  </a:cubicBezTo>
                  <a:lnTo>
                    <a:pt x="2286" y="74"/>
                  </a:lnTo>
                  <a:lnTo>
                    <a:pt x="2170" y="74"/>
                  </a:lnTo>
                  <a:cubicBezTo>
                    <a:pt x="2127" y="66"/>
                    <a:pt x="2087" y="27"/>
                    <a:pt x="2026" y="26"/>
                  </a:cubicBezTo>
                  <a:cubicBezTo>
                    <a:pt x="1965" y="25"/>
                    <a:pt x="1881" y="67"/>
                    <a:pt x="1806" y="66"/>
                  </a:cubicBezTo>
                  <a:cubicBezTo>
                    <a:pt x="1731" y="65"/>
                    <a:pt x="1653" y="20"/>
                    <a:pt x="1574" y="22"/>
                  </a:cubicBezTo>
                  <a:cubicBezTo>
                    <a:pt x="1495" y="24"/>
                    <a:pt x="1417" y="75"/>
                    <a:pt x="1334" y="78"/>
                  </a:cubicBezTo>
                  <a:cubicBezTo>
                    <a:pt x="1251" y="81"/>
                    <a:pt x="1159" y="41"/>
                    <a:pt x="1078" y="38"/>
                  </a:cubicBezTo>
                  <a:cubicBezTo>
                    <a:pt x="997" y="35"/>
                    <a:pt x="924" y="64"/>
                    <a:pt x="850" y="62"/>
                  </a:cubicBezTo>
                  <a:cubicBezTo>
                    <a:pt x="776" y="60"/>
                    <a:pt x="711" y="27"/>
                    <a:pt x="634" y="26"/>
                  </a:cubicBezTo>
                  <a:close/>
                </a:path>
              </a:pathLst>
            </a:custGeom>
            <a:solidFill>
              <a:srgbClr val="00B0F0"/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Freeform 4"/>
            <p:cNvSpPr>
              <a:spLocks/>
            </p:cNvSpPr>
            <p:nvPr/>
          </p:nvSpPr>
          <p:spPr bwMode="auto">
            <a:xfrm>
              <a:off x="2405833" y="4990179"/>
              <a:ext cx="2928741" cy="1165522"/>
            </a:xfrm>
            <a:custGeom>
              <a:avLst/>
              <a:gdLst>
                <a:gd name="T0" fmla="*/ 627 w 2364"/>
                <a:gd name="T1" fmla="*/ 886 h 912"/>
                <a:gd name="T2" fmla="*/ 383 w 2364"/>
                <a:gd name="T3" fmla="*/ 854 h 912"/>
                <a:gd name="T4" fmla="*/ 239 w 2364"/>
                <a:gd name="T5" fmla="*/ 906 h 912"/>
                <a:gd name="T6" fmla="*/ 59 w 2364"/>
                <a:gd name="T7" fmla="*/ 890 h 912"/>
                <a:gd name="T8" fmla="*/ 7 w 2364"/>
                <a:gd name="T9" fmla="*/ 894 h 912"/>
                <a:gd name="T10" fmla="*/ 11 w 2364"/>
                <a:gd name="T11" fmla="*/ 834 h 912"/>
                <a:gd name="T12" fmla="*/ 63 w 2364"/>
                <a:gd name="T13" fmla="*/ 682 h 912"/>
                <a:gd name="T14" fmla="*/ 71 w 2364"/>
                <a:gd name="T15" fmla="*/ 418 h 912"/>
                <a:gd name="T16" fmla="*/ 0 w 2364"/>
                <a:gd name="T17" fmla="*/ 48 h 912"/>
                <a:gd name="T18" fmla="*/ 0 w 2364"/>
                <a:gd name="T19" fmla="*/ 0 h 912"/>
                <a:gd name="T20" fmla="*/ 567 w 2364"/>
                <a:gd name="T21" fmla="*/ 10 h 912"/>
                <a:gd name="T22" fmla="*/ 1267 w 2364"/>
                <a:gd name="T23" fmla="*/ 6 h 912"/>
                <a:gd name="T24" fmla="*/ 2267 w 2364"/>
                <a:gd name="T25" fmla="*/ 6 h 912"/>
                <a:gd name="T26" fmla="*/ 2271 w 2364"/>
                <a:gd name="T27" fmla="*/ 66 h 912"/>
                <a:gd name="T28" fmla="*/ 2287 w 2364"/>
                <a:gd name="T29" fmla="*/ 306 h 912"/>
                <a:gd name="T30" fmla="*/ 2363 w 2364"/>
                <a:gd name="T31" fmla="*/ 590 h 912"/>
                <a:gd name="T32" fmla="*/ 2283 w 2364"/>
                <a:gd name="T33" fmla="*/ 794 h 912"/>
                <a:gd name="T34" fmla="*/ 2279 w 2364"/>
                <a:gd name="T35" fmla="*/ 838 h 912"/>
                <a:gd name="T36" fmla="*/ 2163 w 2364"/>
                <a:gd name="T37" fmla="*/ 838 h 912"/>
                <a:gd name="T38" fmla="*/ 2019 w 2364"/>
                <a:gd name="T39" fmla="*/ 886 h 912"/>
                <a:gd name="T40" fmla="*/ 1799 w 2364"/>
                <a:gd name="T41" fmla="*/ 846 h 912"/>
                <a:gd name="T42" fmla="*/ 1567 w 2364"/>
                <a:gd name="T43" fmla="*/ 890 h 912"/>
                <a:gd name="T44" fmla="*/ 1327 w 2364"/>
                <a:gd name="T45" fmla="*/ 834 h 912"/>
                <a:gd name="T46" fmla="*/ 1071 w 2364"/>
                <a:gd name="T47" fmla="*/ 874 h 912"/>
                <a:gd name="T48" fmla="*/ 843 w 2364"/>
                <a:gd name="T49" fmla="*/ 850 h 912"/>
                <a:gd name="T50" fmla="*/ 627 w 2364"/>
                <a:gd name="T51" fmla="*/ 886 h 9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64"/>
                <a:gd name="T79" fmla="*/ 0 h 912"/>
                <a:gd name="T80" fmla="*/ 2364 w 2364"/>
                <a:gd name="T81" fmla="*/ 912 h 9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64" h="912">
                  <a:moveTo>
                    <a:pt x="627" y="886"/>
                  </a:moveTo>
                  <a:cubicBezTo>
                    <a:pt x="550" y="887"/>
                    <a:pt x="448" y="851"/>
                    <a:pt x="383" y="854"/>
                  </a:cubicBezTo>
                  <a:cubicBezTo>
                    <a:pt x="318" y="857"/>
                    <a:pt x="293" y="900"/>
                    <a:pt x="239" y="906"/>
                  </a:cubicBezTo>
                  <a:cubicBezTo>
                    <a:pt x="185" y="912"/>
                    <a:pt x="98" y="892"/>
                    <a:pt x="59" y="890"/>
                  </a:cubicBezTo>
                  <a:lnTo>
                    <a:pt x="7" y="894"/>
                  </a:lnTo>
                  <a:lnTo>
                    <a:pt x="11" y="834"/>
                  </a:lnTo>
                  <a:cubicBezTo>
                    <a:pt x="20" y="799"/>
                    <a:pt x="53" y="751"/>
                    <a:pt x="63" y="682"/>
                  </a:cubicBezTo>
                  <a:cubicBezTo>
                    <a:pt x="73" y="613"/>
                    <a:pt x="81" y="524"/>
                    <a:pt x="71" y="418"/>
                  </a:cubicBezTo>
                  <a:cubicBezTo>
                    <a:pt x="61" y="312"/>
                    <a:pt x="12" y="118"/>
                    <a:pt x="0" y="48"/>
                  </a:cubicBezTo>
                  <a:lnTo>
                    <a:pt x="0" y="0"/>
                  </a:lnTo>
                  <a:lnTo>
                    <a:pt x="567" y="10"/>
                  </a:lnTo>
                  <a:lnTo>
                    <a:pt x="1267" y="6"/>
                  </a:lnTo>
                  <a:lnTo>
                    <a:pt x="2267" y="6"/>
                  </a:lnTo>
                  <a:lnTo>
                    <a:pt x="2271" y="66"/>
                  </a:lnTo>
                  <a:cubicBezTo>
                    <a:pt x="2274" y="116"/>
                    <a:pt x="2272" y="219"/>
                    <a:pt x="2287" y="306"/>
                  </a:cubicBezTo>
                  <a:cubicBezTo>
                    <a:pt x="2302" y="393"/>
                    <a:pt x="2364" y="509"/>
                    <a:pt x="2363" y="590"/>
                  </a:cubicBezTo>
                  <a:cubicBezTo>
                    <a:pt x="2362" y="671"/>
                    <a:pt x="2297" y="753"/>
                    <a:pt x="2283" y="794"/>
                  </a:cubicBezTo>
                  <a:lnTo>
                    <a:pt x="2279" y="838"/>
                  </a:lnTo>
                  <a:lnTo>
                    <a:pt x="2163" y="838"/>
                  </a:lnTo>
                  <a:cubicBezTo>
                    <a:pt x="2120" y="846"/>
                    <a:pt x="2080" y="885"/>
                    <a:pt x="2019" y="886"/>
                  </a:cubicBezTo>
                  <a:cubicBezTo>
                    <a:pt x="1958" y="887"/>
                    <a:pt x="1874" y="845"/>
                    <a:pt x="1799" y="846"/>
                  </a:cubicBezTo>
                  <a:cubicBezTo>
                    <a:pt x="1724" y="847"/>
                    <a:pt x="1646" y="892"/>
                    <a:pt x="1567" y="890"/>
                  </a:cubicBezTo>
                  <a:cubicBezTo>
                    <a:pt x="1488" y="888"/>
                    <a:pt x="1410" y="837"/>
                    <a:pt x="1327" y="834"/>
                  </a:cubicBezTo>
                  <a:cubicBezTo>
                    <a:pt x="1244" y="831"/>
                    <a:pt x="1152" y="871"/>
                    <a:pt x="1071" y="874"/>
                  </a:cubicBezTo>
                  <a:cubicBezTo>
                    <a:pt x="990" y="877"/>
                    <a:pt x="917" y="848"/>
                    <a:pt x="843" y="850"/>
                  </a:cubicBezTo>
                  <a:cubicBezTo>
                    <a:pt x="769" y="852"/>
                    <a:pt x="704" y="885"/>
                    <a:pt x="627" y="886"/>
                  </a:cubicBezTo>
                  <a:close/>
                </a:path>
              </a:pathLst>
            </a:custGeom>
            <a:solidFill>
              <a:schemeClr val="accent4">
                <a:lumMod val="50000"/>
                <a:lumOff val="5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Text Box 5"/>
            <p:cNvSpPr txBox="1">
              <a:spLocks noChangeArrowheads="1"/>
            </p:cNvSpPr>
            <p:nvPr/>
          </p:nvSpPr>
          <p:spPr bwMode="auto">
            <a:xfrm>
              <a:off x="4175324" y="4827838"/>
              <a:ext cx="1257477" cy="32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b="1" dirty="0">
                  <a:latin typeface="+mn-lt"/>
                </a:rPr>
                <a:t>Seafloor</a:t>
              </a:r>
            </a:p>
          </p:txBody>
        </p:sp>
        <p:sp>
          <p:nvSpPr>
            <p:cNvPr id="71" name="Text Box 6"/>
            <p:cNvSpPr txBox="1">
              <a:spLocks noChangeArrowheads="1"/>
            </p:cNvSpPr>
            <p:nvPr/>
          </p:nvSpPr>
          <p:spPr bwMode="auto">
            <a:xfrm>
              <a:off x="4204703" y="3630331"/>
              <a:ext cx="1409860" cy="32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b="1" dirty="0">
                  <a:latin typeface="+mn-lt"/>
                </a:rPr>
                <a:t>Sea surface</a:t>
              </a:r>
            </a:p>
          </p:txBody>
        </p:sp>
        <p:sp>
          <p:nvSpPr>
            <p:cNvPr id="72" name="Freeform 7"/>
            <p:cNvSpPr>
              <a:spLocks/>
            </p:cNvSpPr>
            <p:nvPr/>
          </p:nvSpPr>
          <p:spPr bwMode="auto">
            <a:xfrm>
              <a:off x="3187574" y="2375423"/>
              <a:ext cx="1398709" cy="1583423"/>
            </a:xfrm>
            <a:custGeom>
              <a:avLst/>
              <a:gdLst>
                <a:gd name="T0" fmla="*/ 2147483647 w 1124"/>
                <a:gd name="T1" fmla="*/ 2147483647 h 1239"/>
                <a:gd name="T2" fmla="*/ 2147483647 w 1124"/>
                <a:gd name="T3" fmla="*/ 0 h 1239"/>
                <a:gd name="T4" fmla="*/ 0 w 1124"/>
                <a:gd name="T5" fmla="*/ 2147483647 h 1239"/>
                <a:gd name="T6" fmla="*/ 2147483647 w 1124"/>
                <a:gd name="T7" fmla="*/ 2147483647 h 1239"/>
                <a:gd name="T8" fmla="*/ 2147483647 w 1124"/>
                <a:gd name="T9" fmla="*/ 2147483647 h 1239"/>
                <a:gd name="T10" fmla="*/ 2147483647 w 1124"/>
                <a:gd name="T11" fmla="*/ 2147483647 h 1239"/>
                <a:gd name="T12" fmla="*/ 2147483647 w 1124"/>
                <a:gd name="T13" fmla="*/ 2147483647 h 1239"/>
                <a:gd name="T14" fmla="*/ 2147483647 w 1124"/>
                <a:gd name="T15" fmla="*/ 2147483647 h 1239"/>
                <a:gd name="T16" fmla="*/ 2147483647 w 1124"/>
                <a:gd name="T17" fmla="*/ 2147483647 h 12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24"/>
                <a:gd name="T28" fmla="*/ 0 h 1239"/>
                <a:gd name="T29" fmla="*/ 1124 w 1124"/>
                <a:gd name="T30" fmla="*/ 1239 h 12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24" h="1239">
                  <a:moveTo>
                    <a:pt x="1124" y="4"/>
                  </a:moveTo>
                  <a:lnTo>
                    <a:pt x="404" y="0"/>
                  </a:lnTo>
                  <a:lnTo>
                    <a:pt x="0" y="1188"/>
                  </a:lnTo>
                  <a:lnTo>
                    <a:pt x="20" y="1188"/>
                  </a:lnTo>
                  <a:cubicBezTo>
                    <a:pt x="53" y="1194"/>
                    <a:pt x="114" y="1216"/>
                    <a:pt x="196" y="1224"/>
                  </a:cubicBezTo>
                  <a:cubicBezTo>
                    <a:pt x="278" y="1232"/>
                    <a:pt x="432" y="1234"/>
                    <a:pt x="512" y="1236"/>
                  </a:cubicBezTo>
                  <a:cubicBezTo>
                    <a:pt x="592" y="1238"/>
                    <a:pt x="643" y="1239"/>
                    <a:pt x="678" y="1236"/>
                  </a:cubicBezTo>
                  <a:lnTo>
                    <a:pt x="720" y="1218"/>
                  </a:lnTo>
                  <a:lnTo>
                    <a:pt x="1124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3" name="Group 8"/>
            <p:cNvGrpSpPr>
              <a:grpSpLocks/>
            </p:cNvGrpSpPr>
            <p:nvPr/>
          </p:nvGrpSpPr>
          <p:grpSpPr bwMode="auto">
            <a:xfrm>
              <a:off x="3159079" y="3955011"/>
              <a:ext cx="909347" cy="290103"/>
              <a:chOff x="1746" y="2160"/>
              <a:chExt cx="734" cy="363"/>
            </a:xfrm>
          </p:grpSpPr>
          <p:sp>
            <p:nvSpPr>
              <p:cNvPr id="104" name="Freeform 9"/>
              <p:cNvSpPr>
                <a:spLocks/>
              </p:cNvSpPr>
              <p:nvPr/>
            </p:nvSpPr>
            <p:spPr bwMode="auto">
              <a:xfrm>
                <a:off x="1746" y="2160"/>
                <a:ext cx="734" cy="363"/>
              </a:xfrm>
              <a:custGeom>
                <a:avLst/>
                <a:gdLst>
                  <a:gd name="T0" fmla="*/ 245 w 734"/>
                  <a:gd name="T1" fmla="*/ 16 h 363"/>
                  <a:gd name="T2" fmla="*/ 90 w 734"/>
                  <a:gd name="T3" fmla="*/ 78 h 363"/>
                  <a:gd name="T4" fmla="*/ 19 w 734"/>
                  <a:gd name="T5" fmla="*/ 139 h 363"/>
                  <a:gd name="T6" fmla="*/ 0 w 734"/>
                  <a:gd name="T7" fmla="*/ 158 h 363"/>
                  <a:gd name="T8" fmla="*/ 30 w 734"/>
                  <a:gd name="T9" fmla="*/ 185 h 363"/>
                  <a:gd name="T10" fmla="*/ 97 w 734"/>
                  <a:gd name="T11" fmla="*/ 241 h 363"/>
                  <a:gd name="T12" fmla="*/ 223 w 734"/>
                  <a:gd name="T13" fmla="*/ 313 h 363"/>
                  <a:gd name="T14" fmla="*/ 254 w 734"/>
                  <a:gd name="T15" fmla="*/ 363 h 363"/>
                  <a:gd name="T16" fmla="*/ 479 w 734"/>
                  <a:gd name="T17" fmla="*/ 363 h 363"/>
                  <a:gd name="T18" fmla="*/ 517 w 734"/>
                  <a:gd name="T19" fmla="*/ 307 h 363"/>
                  <a:gd name="T20" fmla="*/ 646 w 734"/>
                  <a:gd name="T21" fmla="*/ 233 h 363"/>
                  <a:gd name="T22" fmla="*/ 704 w 734"/>
                  <a:gd name="T23" fmla="*/ 183 h 363"/>
                  <a:gd name="T24" fmla="*/ 734 w 734"/>
                  <a:gd name="T25" fmla="*/ 158 h 363"/>
                  <a:gd name="T26" fmla="*/ 720 w 734"/>
                  <a:gd name="T27" fmla="*/ 134 h 363"/>
                  <a:gd name="T28" fmla="*/ 620 w 734"/>
                  <a:gd name="T29" fmla="*/ 69 h 363"/>
                  <a:gd name="T30" fmla="*/ 428 w 734"/>
                  <a:gd name="T31" fmla="*/ 9 h 363"/>
                  <a:gd name="T32" fmla="*/ 245 w 734"/>
                  <a:gd name="T33" fmla="*/ 16 h 3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4"/>
                  <a:gd name="T52" fmla="*/ 0 h 363"/>
                  <a:gd name="T53" fmla="*/ 734 w 734"/>
                  <a:gd name="T54" fmla="*/ 363 h 3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4" h="363">
                    <a:moveTo>
                      <a:pt x="245" y="16"/>
                    </a:moveTo>
                    <a:cubicBezTo>
                      <a:pt x="189" y="27"/>
                      <a:pt x="128" y="57"/>
                      <a:pt x="90" y="78"/>
                    </a:cubicBezTo>
                    <a:cubicBezTo>
                      <a:pt x="53" y="99"/>
                      <a:pt x="34" y="126"/>
                      <a:pt x="19" y="139"/>
                    </a:cubicBezTo>
                    <a:lnTo>
                      <a:pt x="0" y="158"/>
                    </a:lnTo>
                    <a:lnTo>
                      <a:pt x="30" y="185"/>
                    </a:lnTo>
                    <a:cubicBezTo>
                      <a:pt x="46" y="199"/>
                      <a:pt x="65" y="220"/>
                      <a:pt x="97" y="241"/>
                    </a:cubicBezTo>
                    <a:cubicBezTo>
                      <a:pt x="129" y="262"/>
                      <a:pt x="197" y="293"/>
                      <a:pt x="223" y="313"/>
                    </a:cubicBezTo>
                    <a:lnTo>
                      <a:pt x="254" y="363"/>
                    </a:lnTo>
                    <a:lnTo>
                      <a:pt x="479" y="363"/>
                    </a:lnTo>
                    <a:lnTo>
                      <a:pt x="517" y="307"/>
                    </a:lnTo>
                    <a:cubicBezTo>
                      <a:pt x="545" y="285"/>
                      <a:pt x="615" y="254"/>
                      <a:pt x="646" y="233"/>
                    </a:cubicBezTo>
                    <a:cubicBezTo>
                      <a:pt x="677" y="212"/>
                      <a:pt x="689" y="195"/>
                      <a:pt x="704" y="183"/>
                    </a:cubicBezTo>
                    <a:lnTo>
                      <a:pt x="734" y="158"/>
                    </a:lnTo>
                    <a:lnTo>
                      <a:pt x="720" y="134"/>
                    </a:lnTo>
                    <a:cubicBezTo>
                      <a:pt x="701" y="119"/>
                      <a:pt x="668" y="90"/>
                      <a:pt x="620" y="69"/>
                    </a:cubicBezTo>
                    <a:cubicBezTo>
                      <a:pt x="571" y="48"/>
                      <a:pt x="491" y="18"/>
                      <a:pt x="428" y="9"/>
                    </a:cubicBezTo>
                    <a:cubicBezTo>
                      <a:pt x="366" y="0"/>
                      <a:pt x="299" y="5"/>
                      <a:pt x="245" y="16"/>
                    </a:cubicBez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Freeform 10"/>
              <p:cNvSpPr>
                <a:spLocks/>
              </p:cNvSpPr>
              <p:nvPr/>
            </p:nvSpPr>
            <p:spPr bwMode="auto">
              <a:xfrm>
                <a:off x="2256" y="2210"/>
                <a:ext cx="32" cy="71"/>
              </a:xfrm>
              <a:custGeom>
                <a:avLst/>
                <a:gdLst>
                  <a:gd name="T0" fmla="*/ 0 w 60"/>
                  <a:gd name="T1" fmla="*/ 2 h 136"/>
                  <a:gd name="T2" fmla="*/ 1 w 60"/>
                  <a:gd name="T3" fmla="*/ 0 h 136"/>
                  <a:gd name="T4" fmla="*/ 0 60000 65536"/>
                  <a:gd name="T5" fmla="*/ 0 60000 65536"/>
                  <a:gd name="T6" fmla="*/ 0 w 60"/>
                  <a:gd name="T7" fmla="*/ 0 h 136"/>
                  <a:gd name="T8" fmla="*/ 60 w 60"/>
                  <a:gd name="T9" fmla="*/ 136 h 1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0" h="136">
                    <a:moveTo>
                      <a:pt x="0" y="136"/>
                    </a:moveTo>
                    <a:lnTo>
                      <a:pt x="6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Freeform 11"/>
              <p:cNvSpPr>
                <a:spLocks/>
              </p:cNvSpPr>
              <p:nvPr/>
            </p:nvSpPr>
            <p:spPr bwMode="auto">
              <a:xfrm>
                <a:off x="1802" y="2277"/>
                <a:ext cx="56" cy="68"/>
              </a:xfrm>
              <a:custGeom>
                <a:avLst/>
                <a:gdLst>
                  <a:gd name="T0" fmla="*/ 2 w 104"/>
                  <a:gd name="T1" fmla="*/ 2 h 132"/>
                  <a:gd name="T2" fmla="*/ 0 w 104"/>
                  <a:gd name="T3" fmla="*/ 0 h 132"/>
                  <a:gd name="T4" fmla="*/ 0 60000 65536"/>
                  <a:gd name="T5" fmla="*/ 0 60000 65536"/>
                  <a:gd name="T6" fmla="*/ 0 w 104"/>
                  <a:gd name="T7" fmla="*/ 0 h 132"/>
                  <a:gd name="T8" fmla="*/ 104 w 104"/>
                  <a:gd name="T9" fmla="*/ 132 h 13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4" h="132">
                    <a:moveTo>
                      <a:pt x="104" y="132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Freeform 12"/>
              <p:cNvSpPr>
                <a:spLocks/>
              </p:cNvSpPr>
              <p:nvPr/>
            </p:nvSpPr>
            <p:spPr bwMode="auto">
              <a:xfrm flipH="1">
                <a:off x="2347" y="2272"/>
                <a:ext cx="56" cy="69"/>
              </a:xfrm>
              <a:custGeom>
                <a:avLst/>
                <a:gdLst>
                  <a:gd name="T0" fmla="*/ 2 w 104"/>
                  <a:gd name="T1" fmla="*/ 2 h 132"/>
                  <a:gd name="T2" fmla="*/ 0 w 104"/>
                  <a:gd name="T3" fmla="*/ 0 h 132"/>
                  <a:gd name="T4" fmla="*/ 0 60000 65536"/>
                  <a:gd name="T5" fmla="*/ 0 60000 65536"/>
                  <a:gd name="T6" fmla="*/ 0 w 104"/>
                  <a:gd name="T7" fmla="*/ 0 h 132"/>
                  <a:gd name="T8" fmla="*/ 104 w 104"/>
                  <a:gd name="T9" fmla="*/ 132 h 13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4" h="132">
                    <a:moveTo>
                      <a:pt x="104" y="132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Freeform 13"/>
              <p:cNvSpPr>
                <a:spLocks/>
              </p:cNvSpPr>
              <p:nvPr/>
            </p:nvSpPr>
            <p:spPr bwMode="auto">
              <a:xfrm flipH="1">
                <a:off x="1959" y="2198"/>
                <a:ext cx="32" cy="70"/>
              </a:xfrm>
              <a:custGeom>
                <a:avLst/>
                <a:gdLst>
                  <a:gd name="T0" fmla="*/ 0 w 60"/>
                  <a:gd name="T1" fmla="*/ 2 h 136"/>
                  <a:gd name="T2" fmla="*/ 1 w 60"/>
                  <a:gd name="T3" fmla="*/ 0 h 136"/>
                  <a:gd name="T4" fmla="*/ 0 60000 65536"/>
                  <a:gd name="T5" fmla="*/ 0 60000 65536"/>
                  <a:gd name="T6" fmla="*/ 0 w 60"/>
                  <a:gd name="T7" fmla="*/ 0 h 136"/>
                  <a:gd name="T8" fmla="*/ 60 w 60"/>
                  <a:gd name="T9" fmla="*/ 136 h 1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0" h="136">
                    <a:moveTo>
                      <a:pt x="0" y="136"/>
                    </a:moveTo>
                    <a:lnTo>
                      <a:pt x="6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4" name="Group 14"/>
            <p:cNvGrpSpPr>
              <a:grpSpLocks/>
            </p:cNvGrpSpPr>
            <p:nvPr/>
          </p:nvGrpSpPr>
          <p:grpSpPr bwMode="auto">
            <a:xfrm>
              <a:off x="2963334" y="3893668"/>
              <a:ext cx="1115003" cy="1116958"/>
              <a:chOff x="3750" y="2304"/>
              <a:chExt cx="900" cy="874"/>
            </a:xfrm>
          </p:grpSpPr>
          <p:sp>
            <p:nvSpPr>
              <p:cNvPr id="90" name="Freeform 15"/>
              <p:cNvSpPr>
                <a:spLocks/>
              </p:cNvSpPr>
              <p:nvPr/>
            </p:nvSpPr>
            <p:spPr bwMode="auto">
              <a:xfrm>
                <a:off x="3868" y="2304"/>
                <a:ext cx="720" cy="860"/>
              </a:xfrm>
              <a:custGeom>
                <a:avLst/>
                <a:gdLst>
                  <a:gd name="T0" fmla="*/ 404 w 720"/>
                  <a:gd name="T1" fmla="*/ 0 h 860"/>
                  <a:gd name="T2" fmla="*/ 396 w 720"/>
                  <a:gd name="T3" fmla="*/ 96 h 860"/>
                  <a:gd name="T4" fmla="*/ 280 w 720"/>
                  <a:gd name="T5" fmla="*/ 456 h 860"/>
                  <a:gd name="T6" fmla="*/ 52 w 720"/>
                  <a:gd name="T7" fmla="*/ 792 h 860"/>
                  <a:gd name="T8" fmla="*/ 0 w 720"/>
                  <a:gd name="T9" fmla="*/ 860 h 860"/>
                  <a:gd name="T10" fmla="*/ 720 w 720"/>
                  <a:gd name="T11" fmla="*/ 860 h 860"/>
                  <a:gd name="T12" fmla="*/ 688 w 720"/>
                  <a:gd name="T13" fmla="*/ 808 h 860"/>
                  <a:gd name="T14" fmla="*/ 524 w 720"/>
                  <a:gd name="T15" fmla="*/ 432 h 860"/>
                  <a:gd name="T16" fmla="*/ 468 w 720"/>
                  <a:gd name="T17" fmla="*/ 84 h 860"/>
                  <a:gd name="T18" fmla="*/ 464 w 720"/>
                  <a:gd name="T19" fmla="*/ 0 h 860"/>
                  <a:gd name="T20" fmla="*/ 404 w 720"/>
                  <a:gd name="T21" fmla="*/ 0 h 8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20"/>
                  <a:gd name="T34" fmla="*/ 0 h 860"/>
                  <a:gd name="T35" fmla="*/ 720 w 720"/>
                  <a:gd name="T36" fmla="*/ 860 h 86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20" h="860">
                    <a:moveTo>
                      <a:pt x="404" y="0"/>
                    </a:moveTo>
                    <a:lnTo>
                      <a:pt x="396" y="96"/>
                    </a:lnTo>
                    <a:cubicBezTo>
                      <a:pt x="375" y="172"/>
                      <a:pt x="337" y="340"/>
                      <a:pt x="280" y="456"/>
                    </a:cubicBezTo>
                    <a:cubicBezTo>
                      <a:pt x="223" y="572"/>
                      <a:pt x="99" y="725"/>
                      <a:pt x="52" y="792"/>
                    </a:cubicBezTo>
                    <a:lnTo>
                      <a:pt x="0" y="860"/>
                    </a:lnTo>
                    <a:lnTo>
                      <a:pt x="720" y="860"/>
                    </a:lnTo>
                    <a:lnTo>
                      <a:pt x="688" y="808"/>
                    </a:lnTo>
                    <a:cubicBezTo>
                      <a:pt x="655" y="737"/>
                      <a:pt x="561" y="553"/>
                      <a:pt x="524" y="432"/>
                    </a:cubicBezTo>
                    <a:cubicBezTo>
                      <a:pt x="487" y="311"/>
                      <a:pt x="478" y="156"/>
                      <a:pt x="468" y="84"/>
                    </a:cubicBezTo>
                    <a:lnTo>
                      <a:pt x="464" y="0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rgbClr val="00FF00"/>
              </a:soli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1" name="Group 16"/>
              <p:cNvGrpSpPr>
                <a:grpSpLocks/>
              </p:cNvGrpSpPr>
              <p:nvPr/>
            </p:nvGrpSpPr>
            <p:grpSpPr bwMode="auto">
              <a:xfrm>
                <a:off x="3750" y="2976"/>
                <a:ext cx="900" cy="202"/>
                <a:chOff x="3750" y="2976"/>
                <a:chExt cx="900" cy="202"/>
              </a:xfrm>
            </p:grpSpPr>
            <p:grpSp>
              <p:nvGrpSpPr>
                <p:cNvPr id="92" name="Group 17"/>
                <p:cNvGrpSpPr>
                  <a:grpSpLocks/>
                </p:cNvGrpSpPr>
                <p:nvPr/>
              </p:nvGrpSpPr>
              <p:grpSpPr bwMode="auto">
                <a:xfrm>
                  <a:off x="3750" y="2976"/>
                  <a:ext cx="426" cy="202"/>
                  <a:chOff x="4107" y="2112"/>
                  <a:chExt cx="426" cy="202"/>
                </a:xfrm>
              </p:grpSpPr>
              <p:sp>
                <p:nvSpPr>
                  <p:cNvPr id="99" name="Line 1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176" y="2160"/>
                    <a:ext cx="144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Line 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20" y="2160"/>
                    <a:ext cx="144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Line 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20" y="2112"/>
                    <a:ext cx="0" cy="20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Line 2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107" y="2246"/>
                    <a:ext cx="213" cy="5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3" name="Line 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20" y="2246"/>
                    <a:ext cx="213" cy="5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" name="Group 23"/>
                <p:cNvGrpSpPr>
                  <a:grpSpLocks/>
                </p:cNvGrpSpPr>
                <p:nvPr/>
              </p:nvGrpSpPr>
              <p:grpSpPr bwMode="auto">
                <a:xfrm>
                  <a:off x="4224" y="2976"/>
                  <a:ext cx="426" cy="202"/>
                  <a:chOff x="4107" y="2112"/>
                  <a:chExt cx="426" cy="202"/>
                </a:xfrm>
              </p:grpSpPr>
              <p:sp>
                <p:nvSpPr>
                  <p:cNvPr id="94" name="Line 2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176" y="2160"/>
                    <a:ext cx="144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5" name="Line 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20" y="2160"/>
                    <a:ext cx="144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6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20" y="2112"/>
                    <a:ext cx="0" cy="20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Line 2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107" y="2246"/>
                    <a:ext cx="213" cy="5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20" y="2246"/>
                    <a:ext cx="213" cy="5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5" name="Group 29"/>
            <p:cNvGrpSpPr>
              <a:grpSpLocks/>
            </p:cNvGrpSpPr>
            <p:nvPr/>
          </p:nvGrpSpPr>
          <p:grpSpPr bwMode="auto">
            <a:xfrm>
              <a:off x="3405619" y="2360087"/>
              <a:ext cx="739618" cy="1546361"/>
              <a:chOff x="4107" y="1104"/>
              <a:chExt cx="597" cy="1210"/>
            </a:xfrm>
          </p:grpSpPr>
          <p:sp>
            <p:nvSpPr>
              <p:cNvPr id="83" name="Freeform 30"/>
              <p:cNvSpPr>
                <a:spLocks/>
              </p:cNvSpPr>
              <p:nvPr/>
            </p:nvSpPr>
            <p:spPr bwMode="auto">
              <a:xfrm>
                <a:off x="4302" y="1104"/>
                <a:ext cx="402" cy="1194"/>
              </a:xfrm>
              <a:custGeom>
                <a:avLst/>
                <a:gdLst>
                  <a:gd name="T0" fmla="*/ 402 w 402"/>
                  <a:gd name="T1" fmla="*/ 0 h 1194"/>
                  <a:gd name="T2" fmla="*/ 0 w 402"/>
                  <a:gd name="T3" fmla="*/ 1194 h 1194"/>
                  <a:gd name="T4" fmla="*/ 0 60000 65536"/>
                  <a:gd name="T5" fmla="*/ 0 60000 65536"/>
                  <a:gd name="T6" fmla="*/ 0 w 402"/>
                  <a:gd name="T7" fmla="*/ 0 h 1194"/>
                  <a:gd name="T8" fmla="*/ 402 w 402"/>
                  <a:gd name="T9" fmla="*/ 1194 h 119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02" h="1194">
                    <a:moveTo>
                      <a:pt x="402" y="0"/>
                    </a:moveTo>
                    <a:lnTo>
                      <a:pt x="0" y="1194"/>
                    </a:lnTo>
                  </a:path>
                </a:pathLst>
              </a:custGeom>
              <a:noFill/>
              <a:ln w="1016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4" name="Group 31"/>
              <p:cNvGrpSpPr>
                <a:grpSpLocks/>
              </p:cNvGrpSpPr>
              <p:nvPr/>
            </p:nvGrpSpPr>
            <p:grpSpPr bwMode="auto">
              <a:xfrm>
                <a:off x="4107" y="2112"/>
                <a:ext cx="426" cy="202"/>
                <a:chOff x="4107" y="2112"/>
                <a:chExt cx="426" cy="202"/>
              </a:xfrm>
            </p:grpSpPr>
            <p:sp>
              <p:nvSpPr>
                <p:cNvPr id="85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4176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432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4320" y="2112"/>
                  <a:ext cx="0" cy="20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Line 35"/>
                <p:cNvSpPr>
                  <a:spLocks noChangeShapeType="1"/>
                </p:cNvSpPr>
                <p:nvPr/>
              </p:nvSpPr>
              <p:spPr bwMode="auto">
                <a:xfrm flipH="1" flipV="1">
                  <a:off x="4107" y="2246"/>
                  <a:ext cx="213" cy="5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4320" y="2246"/>
                  <a:ext cx="213" cy="5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76" name="Freeform 13"/>
            <p:cNvSpPr>
              <a:spLocks/>
            </p:cNvSpPr>
            <p:nvPr/>
          </p:nvSpPr>
          <p:spPr bwMode="auto">
            <a:xfrm>
              <a:off x="5755078" y="3730214"/>
              <a:ext cx="493079" cy="1237089"/>
            </a:xfrm>
            <a:custGeom>
              <a:avLst/>
              <a:gdLst>
                <a:gd name="T0" fmla="*/ 0 w 398"/>
                <a:gd name="T1" fmla="*/ 968 h 968"/>
                <a:gd name="T2" fmla="*/ 53 w 398"/>
                <a:gd name="T3" fmla="*/ 968 h 968"/>
                <a:gd name="T4" fmla="*/ 57 w 398"/>
                <a:gd name="T5" fmla="*/ 918 h 968"/>
                <a:gd name="T6" fmla="*/ 66 w 398"/>
                <a:gd name="T7" fmla="*/ 867 h 968"/>
                <a:gd name="T8" fmla="*/ 105 w 398"/>
                <a:gd name="T9" fmla="*/ 768 h 968"/>
                <a:gd name="T10" fmla="*/ 147 w 398"/>
                <a:gd name="T11" fmla="*/ 690 h 968"/>
                <a:gd name="T12" fmla="*/ 209 w 398"/>
                <a:gd name="T13" fmla="*/ 630 h 968"/>
                <a:gd name="T14" fmla="*/ 290 w 398"/>
                <a:gd name="T15" fmla="*/ 566 h 968"/>
                <a:gd name="T16" fmla="*/ 351 w 398"/>
                <a:gd name="T17" fmla="*/ 522 h 968"/>
                <a:gd name="T18" fmla="*/ 383 w 398"/>
                <a:gd name="T19" fmla="*/ 486 h 968"/>
                <a:gd name="T20" fmla="*/ 395 w 398"/>
                <a:gd name="T21" fmla="*/ 450 h 968"/>
                <a:gd name="T22" fmla="*/ 368 w 398"/>
                <a:gd name="T23" fmla="*/ 422 h 968"/>
                <a:gd name="T24" fmla="*/ 309 w 398"/>
                <a:gd name="T25" fmla="*/ 396 h 968"/>
                <a:gd name="T26" fmla="*/ 206 w 398"/>
                <a:gd name="T27" fmla="*/ 368 h 968"/>
                <a:gd name="T28" fmla="*/ 113 w 398"/>
                <a:gd name="T29" fmla="*/ 342 h 968"/>
                <a:gd name="T30" fmla="*/ 44 w 398"/>
                <a:gd name="T31" fmla="*/ 308 h 968"/>
                <a:gd name="T32" fmla="*/ 29 w 398"/>
                <a:gd name="T33" fmla="*/ 246 h 968"/>
                <a:gd name="T34" fmla="*/ 30 w 398"/>
                <a:gd name="T35" fmla="*/ 164 h 968"/>
                <a:gd name="T36" fmla="*/ 24 w 398"/>
                <a:gd name="T37" fmla="*/ 81 h 968"/>
                <a:gd name="T38" fmla="*/ 24 w 398"/>
                <a:gd name="T39" fmla="*/ 0 h 968"/>
                <a:gd name="T40" fmla="*/ 0 w 398"/>
                <a:gd name="T41" fmla="*/ 3 h 968"/>
                <a:gd name="T42" fmla="*/ 0 w 398"/>
                <a:gd name="T43" fmla="*/ 968 h 9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98"/>
                <a:gd name="T67" fmla="*/ 0 h 968"/>
                <a:gd name="T68" fmla="*/ 398 w 398"/>
                <a:gd name="T69" fmla="*/ 968 h 96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98" h="968">
                  <a:moveTo>
                    <a:pt x="0" y="968"/>
                  </a:moveTo>
                  <a:lnTo>
                    <a:pt x="53" y="968"/>
                  </a:lnTo>
                  <a:lnTo>
                    <a:pt x="57" y="918"/>
                  </a:lnTo>
                  <a:cubicBezTo>
                    <a:pt x="59" y="901"/>
                    <a:pt x="58" y="892"/>
                    <a:pt x="66" y="867"/>
                  </a:cubicBezTo>
                  <a:cubicBezTo>
                    <a:pt x="74" y="842"/>
                    <a:pt x="92" y="798"/>
                    <a:pt x="105" y="768"/>
                  </a:cubicBezTo>
                  <a:cubicBezTo>
                    <a:pt x="118" y="738"/>
                    <a:pt x="130" y="713"/>
                    <a:pt x="147" y="690"/>
                  </a:cubicBezTo>
                  <a:cubicBezTo>
                    <a:pt x="164" y="667"/>
                    <a:pt x="185" y="651"/>
                    <a:pt x="209" y="630"/>
                  </a:cubicBezTo>
                  <a:cubicBezTo>
                    <a:pt x="233" y="609"/>
                    <a:pt x="266" y="584"/>
                    <a:pt x="290" y="566"/>
                  </a:cubicBezTo>
                  <a:cubicBezTo>
                    <a:pt x="314" y="548"/>
                    <a:pt x="336" y="535"/>
                    <a:pt x="351" y="522"/>
                  </a:cubicBezTo>
                  <a:cubicBezTo>
                    <a:pt x="366" y="509"/>
                    <a:pt x="376" y="498"/>
                    <a:pt x="383" y="486"/>
                  </a:cubicBezTo>
                  <a:cubicBezTo>
                    <a:pt x="390" y="474"/>
                    <a:pt x="398" y="461"/>
                    <a:pt x="395" y="450"/>
                  </a:cubicBezTo>
                  <a:cubicBezTo>
                    <a:pt x="392" y="439"/>
                    <a:pt x="382" y="431"/>
                    <a:pt x="368" y="422"/>
                  </a:cubicBezTo>
                  <a:cubicBezTo>
                    <a:pt x="354" y="413"/>
                    <a:pt x="336" y="405"/>
                    <a:pt x="309" y="396"/>
                  </a:cubicBezTo>
                  <a:cubicBezTo>
                    <a:pt x="282" y="387"/>
                    <a:pt x="239" y="377"/>
                    <a:pt x="206" y="368"/>
                  </a:cubicBezTo>
                  <a:cubicBezTo>
                    <a:pt x="173" y="359"/>
                    <a:pt x="140" y="352"/>
                    <a:pt x="113" y="342"/>
                  </a:cubicBezTo>
                  <a:cubicBezTo>
                    <a:pt x="86" y="332"/>
                    <a:pt x="58" y="324"/>
                    <a:pt x="44" y="308"/>
                  </a:cubicBezTo>
                  <a:cubicBezTo>
                    <a:pt x="30" y="292"/>
                    <a:pt x="31" y="270"/>
                    <a:pt x="29" y="246"/>
                  </a:cubicBezTo>
                  <a:lnTo>
                    <a:pt x="30" y="164"/>
                  </a:lnTo>
                  <a:lnTo>
                    <a:pt x="24" y="81"/>
                  </a:lnTo>
                  <a:lnTo>
                    <a:pt x="24" y="0"/>
                  </a:lnTo>
                  <a:lnTo>
                    <a:pt x="0" y="3"/>
                  </a:lnTo>
                  <a:lnTo>
                    <a:pt x="0" y="96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40"/>
            <p:cNvSpPr>
              <a:spLocks noChangeShapeType="1"/>
            </p:cNvSpPr>
            <p:nvPr/>
          </p:nvSpPr>
          <p:spPr bwMode="auto">
            <a:xfrm>
              <a:off x="3411813" y="4215720"/>
              <a:ext cx="3175281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41"/>
            <p:cNvSpPr>
              <a:spLocks noChangeShapeType="1"/>
            </p:cNvSpPr>
            <p:nvPr/>
          </p:nvSpPr>
          <p:spPr bwMode="auto">
            <a:xfrm>
              <a:off x="5744647" y="3548612"/>
              <a:ext cx="10109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42"/>
            <p:cNvSpPr>
              <a:spLocks noChangeShapeType="1"/>
            </p:cNvSpPr>
            <p:nvPr/>
          </p:nvSpPr>
          <p:spPr bwMode="auto">
            <a:xfrm>
              <a:off x="5744647" y="3548612"/>
              <a:ext cx="0" cy="27246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 Box 43"/>
            <p:cNvSpPr txBox="1">
              <a:spLocks noChangeArrowheads="1"/>
            </p:cNvSpPr>
            <p:nvPr/>
          </p:nvSpPr>
          <p:spPr bwMode="auto">
            <a:xfrm>
              <a:off x="5648680" y="3234320"/>
              <a:ext cx="1198955" cy="324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latin typeface="+mn-lt"/>
                </a:rPr>
                <a:t>Intensity</a:t>
              </a:r>
            </a:p>
          </p:txBody>
        </p:sp>
        <p:sp>
          <p:nvSpPr>
            <p:cNvPr id="81" name="Line 44"/>
            <p:cNvSpPr>
              <a:spLocks noChangeShapeType="1"/>
            </p:cNvSpPr>
            <p:nvPr/>
          </p:nvSpPr>
          <p:spPr bwMode="auto">
            <a:xfrm>
              <a:off x="4508233" y="3886001"/>
              <a:ext cx="120792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45"/>
            <p:cNvSpPr>
              <a:spLocks noChangeShapeType="1"/>
            </p:cNvSpPr>
            <p:nvPr/>
          </p:nvSpPr>
          <p:spPr bwMode="auto">
            <a:xfrm>
              <a:off x="5603413" y="3897502"/>
              <a:ext cx="0" cy="288824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3479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89227"/>
            <a:ext cx="9550400" cy="457200"/>
          </a:xfrm>
        </p:spPr>
        <p:txBody>
          <a:bodyPr/>
          <a:lstStyle/>
          <a:p>
            <a:r>
              <a:rPr lang="en-US" dirty="0"/>
              <a:t>Conceptual Green Waveform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33" y="1155653"/>
            <a:ext cx="7130162" cy="464734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9092940" y="5366719"/>
            <a:ext cx="2743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(Guenther et al., 2000)</a:t>
            </a:r>
          </a:p>
        </p:txBody>
      </p:sp>
      <p:pic>
        <p:nvPicPr>
          <p:cNvPr id="5" name="Picture 2" descr="mod_fig3_beam_interactio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76" y="662672"/>
            <a:ext cx="4509248" cy="536337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9954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5266</TotalTime>
  <Words>1286</Words>
  <Application>Microsoft Office PowerPoint</Application>
  <PresentationFormat>Widescreen</PresentationFormat>
  <Paragraphs>342</Paragraphs>
  <Slides>43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宋体</vt:lpstr>
      <vt:lpstr>Arial</vt:lpstr>
      <vt:lpstr>Arial Unicode MS</vt:lpstr>
      <vt:lpstr>Calibri</vt:lpstr>
      <vt:lpstr>굴림</vt:lpstr>
      <vt:lpstr>Wingdings</vt:lpstr>
      <vt:lpstr>Office Theme</vt:lpstr>
      <vt:lpstr>Introduction to Bathymetric Lidar: Sensors, Capabilities, and Limitations</vt:lpstr>
      <vt:lpstr>Acknowledgements</vt:lpstr>
      <vt:lpstr>Operational Concepts</vt:lpstr>
      <vt:lpstr>Bathymetric Lidar History</vt:lpstr>
      <vt:lpstr>JALBTCX Lidar Program History</vt:lpstr>
      <vt:lpstr>Current Sensors</vt:lpstr>
      <vt:lpstr>Bathy Lidar Theory</vt:lpstr>
      <vt:lpstr>Bathy Lidar Theory</vt:lpstr>
      <vt:lpstr>Conceptual Green Waveform</vt:lpstr>
      <vt:lpstr>Sensor Comparisons – Scan Pattern</vt:lpstr>
      <vt:lpstr>CZMIL Hybrid Approach – Conical Scanning</vt:lpstr>
      <vt:lpstr>Changes in Footprint Concept:  Segmented Detection</vt:lpstr>
      <vt:lpstr>Shallow Water Discrimination</vt:lpstr>
      <vt:lpstr>CZMIL compared to SHOALS</vt:lpstr>
      <vt:lpstr>System Response Time</vt:lpstr>
      <vt:lpstr>Deep v Shallow Sensors</vt:lpstr>
      <vt:lpstr>Design Trade Off</vt:lpstr>
      <vt:lpstr>Real World Accuracy Statistics</vt:lpstr>
      <vt:lpstr>Sensors</vt:lpstr>
      <vt:lpstr>Leica Modular Sensor Design</vt:lpstr>
      <vt:lpstr>Chiroptera II / HawkEye III Sensor Heads</vt:lpstr>
      <vt:lpstr>Dual Head DragonEye / Chiroptera II Installation</vt:lpstr>
      <vt:lpstr>HawkEye III Installation</vt:lpstr>
      <vt:lpstr>Operational Considerations: Is Lidar a Suitable Tool?</vt:lpstr>
      <vt:lpstr>Survey Depth / Water Clarity</vt:lpstr>
      <vt:lpstr>Weather</vt:lpstr>
      <vt:lpstr>Additional Operational Considerations</vt:lpstr>
      <vt:lpstr>Steep Slopes Well Defined; Seamless Topo-Bathy</vt:lpstr>
      <vt:lpstr>Elliptical Scan / Multiple Returns Allow Bathy Returns Under Vegetation</vt:lpstr>
      <vt:lpstr>Elliptical Scan / Multiple Returns Allow Bathy Returns Under Vegetation</vt:lpstr>
      <vt:lpstr>Elliptical Scan and Wave Action / Seamless Topo-Bathy</vt:lpstr>
      <vt:lpstr>Sample Shallow Bathymetry Detail</vt:lpstr>
      <vt:lpstr>Sample Shallow Bathymetry Detail</vt:lpstr>
      <vt:lpstr>Elevation - Poel, Baltic Sea</vt:lpstr>
      <vt:lpstr>Intensity - Poel, Baltic Sea</vt:lpstr>
      <vt:lpstr>Seagrass Delineation</vt:lpstr>
      <vt:lpstr>Seagrass Delineation</vt:lpstr>
      <vt:lpstr>Seagrass Delineation</vt:lpstr>
      <vt:lpstr>Seagrass Delineation</vt:lpstr>
      <vt:lpstr>Intensity - Poel, Baltic Sea</vt:lpstr>
      <vt:lpstr>Cross Section - Poel, Baltic Sea</vt:lpstr>
      <vt:lpstr>RCD30 Examples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Geomatics Data Solutions</dc:title>
  <dc:creator>Carol Lockhart</dc:creator>
  <cp:lastModifiedBy>Scott M Sherman</cp:lastModifiedBy>
  <cp:revision>224</cp:revision>
  <dcterms:created xsi:type="dcterms:W3CDTF">2010-07-15T05:13:13Z</dcterms:created>
  <dcterms:modified xsi:type="dcterms:W3CDTF">2020-02-12T19:27:25Z</dcterms:modified>
</cp:coreProperties>
</file>