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18" r:id="rId1"/>
  </p:sldMasterIdLst>
  <p:notesMasterIdLst>
    <p:notesMasterId r:id="rId21"/>
  </p:notesMasterIdLst>
  <p:handoutMasterIdLst>
    <p:handoutMasterId r:id="rId22"/>
  </p:handoutMasterIdLst>
  <p:sldIdLst>
    <p:sldId id="407" r:id="rId2"/>
    <p:sldId id="408" r:id="rId3"/>
    <p:sldId id="409" r:id="rId4"/>
    <p:sldId id="410" r:id="rId5"/>
    <p:sldId id="411" r:id="rId6"/>
    <p:sldId id="412" r:id="rId7"/>
    <p:sldId id="413" r:id="rId8"/>
    <p:sldId id="414" r:id="rId9"/>
    <p:sldId id="415" r:id="rId10"/>
    <p:sldId id="416" r:id="rId11"/>
    <p:sldId id="417" r:id="rId12"/>
    <p:sldId id="418" r:id="rId13"/>
    <p:sldId id="419" r:id="rId14"/>
    <p:sldId id="420" r:id="rId15"/>
    <p:sldId id="421" r:id="rId16"/>
    <p:sldId id="422" r:id="rId17"/>
    <p:sldId id="423" r:id="rId18"/>
    <p:sldId id="424" r:id="rId19"/>
    <p:sldId id="425" r:id="rId20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19A65"/>
    <a:srgbClr val="CC9900"/>
    <a:srgbClr val="33CCCC"/>
    <a:srgbClr val="66FFFF"/>
    <a:srgbClr val="0088CE"/>
    <a:srgbClr val="003399"/>
    <a:srgbClr val="33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6719" autoAdjust="0"/>
    <p:restoredTop sz="91041" autoAdjust="0"/>
  </p:normalViewPr>
  <p:slideViewPr>
    <p:cSldViewPr>
      <p:cViewPr varScale="1">
        <p:scale>
          <a:sx n="114" d="100"/>
          <a:sy n="114" d="100"/>
        </p:scale>
        <p:origin x="-5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770" y="-90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3550"/>
          </a:xfrm>
          <a:prstGeom prst="rect">
            <a:avLst/>
          </a:prstGeom>
        </p:spPr>
        <p:txBody>
          <a:bodyPr vert="horz" lIns="90562" tIns="45280" rIns="90562" bIns="4528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3550"/>
          </a:xfrm>
          <a:prstGeom prst="rect">
            <a:avLst/>
          </a:prstGeom>
        </p:spPr>
        <p:txBody>
          <a:bodyPr vert="horz" lIns="90562" tIns="45280" rIns="90562" bIns="4528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</a:defRPr>
            </a:lvl1pPr>
          </a:lstStyle>
          <a:p>
            <a:pPr>
              <a:defRPr/>
            </a:pPr>
            <a:fld id="{4852C120-09E8-4E5A-AEB5-7237FA3A2426}" type="datetimeFigureOut">
              <a:rPr lang="en-US"/>
              <a:pPr>
                <a:defRPr/>
              </a:pPr>
              <a:t>4/5/2011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1263"/>
            <a:ext cx="2971800" cy="463550"/>
          </a:xfrm>
          <a:prstGeom prst="rect">
            <a:avLst/>
          </a:prstGeom>
        </p:spPr>
        <p:txBody>
          <a:bodyPr vert="horz" lIns="90562" tIns="45280" rIns="90562" bIns="4528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31263"/>
            <a:ext cx="2971800" cy="463550"/>
          </a:xfrm>
          <a:prstGeom prst="rect">
            <a:avLst/>
          </a:prstGeom>
        </p:spPr>
        <p:txBody>
          <a:bodyPr vert="horz" lIns="90562" tIns="45280" rIns="90562" bIns="4528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</a:defRPr>
            </a:lvl1pPr>
          </a:lstStyle>
          <a:p>
            <a:pPr>
              <a:defRPr/>
            </a:pPr>
            <a:fld id="{31D4025A-5B9E-4215-9D58-BE22EC95EA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3550"/>
          </a:xfrm>
          <a:prstGeom prst="rect">
            <a:avLst/>
          </a:prstGeom>
        </p:spPr>
        <p:txBody>
          <a:bodyPr vert="horz" lIns="90562" tIns="45280" rIns="90562" bIns="4528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3550"/>
          </a:xfrm>
          <a:prstGeom prst="rect">
            <a:avLst/>
          </a:prstGeom>
        </p:spPr>
        <p:txBody>
          <a:bodyPr vert="horz" lIns="90562" tIns="45280" rIns="90562" bIns="4528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</a:defRPr>
            </a:lvl1pPr>
          </a:lstStyle>
          <a:p>
            <a:pPr>
              <a:defRPr/>
            </a:pPr>
            <a:fld id="{1866CFE4-05A4-40D6-A266-C7DD4DDC0564}" type="datetimeFigureOut">
              <a:rPr lang="en-US"/>
              <a:pPr>
                <a:defRPr/>
              </a:pPr>
              <a:t>4/5/2011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96913"/>
            <a:ext cx="4646612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562" tIns="45280" rIns="90562" bIns="4528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1475"/>
          </a:xfrm>
          <a:prstGeom prst="rect">
            <a:avLst/>
          </a:prstGeom>
        </p:spPr>
        <p:txBody>
          <a:bodyPr vert="horz" lIns="90562" tIns="45280" rIns="90562" bIns="45280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1263"/>
            <a:ext cx="2971800" cy="463550"/>
          </a:xfrm>
          <a:prstGeom prst="rect">
            <a:avLst/>
          </a:prstGeom>
        </p:spPr>
        <p:txBody>
          <a:bodyPr vert="horz" lIns="90562" tIns="45280" rIns="90562" bIns="4528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31263"/>
            <a:ext cx="2971800" cy="463550"/>
          </a:xfrm>
          <a:prstGeom prst="rect">
            <a:avLst/>
          </a:prstGeom>
        </p:spPr>
        <p:txBody>
          <a:bodyPr vert="horz" lIns="90562" tIns="45280" rIns="90562" bIns="4528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</a:defRPr>
            </a:lvl1pPr>
          </a:lstStyle>
          <a:p>
            <a:pPr>
              <a:defRPr/>
            </a:pPr>
            <a:fld id="{AF648417-0A23-48D6-8C64-D2F5D542D1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advClick="0" advTm="30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48E18E8E-378D-4A4F-B727-35C64225B8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30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November 2006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2F3B3F39-2C38-42AA-8019-7B84A0EF32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3000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78608" cy="1139952"/>
          </a:xfrm>
        </p:spPr>
        <p:txBody>
          <a:bodyPr lIns="73152" bIns="0">
            <a:sp3d prstMaterial="matte"/>
          </a:bodyPr>
          <a:lstStyle>
            <a:lvl1pPr algn="r">
              <a:lnSpc>
                <a:spcPts val="2600"/>
              </a:lnSpc>
              <a:defRPr sz="2400" b="1"/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A Changing Arctic: An Urgent Call For Collaborative And Cooperative Action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7B7EC84-7C29-433A-A841-DD4553FE9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30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>
                    <a:lumMod val="6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 advClick="0" advTm="30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advClick="0" advTm="30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November 2006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0FC7A897-9013-4DE6-8A0C-165D25EAE2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30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November 2006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55BE509-6149-420D-B4A3-0A236156E9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30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November 2006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7F30D89A-CBB6-43F8-B9F0-9118522F1B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30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30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November 2006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E5FDBE5-BFC8-4256-9A5E-02282CFEB9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30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November 2006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5588C8DE-F992-4FD4-9054-E457F3976B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30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0088C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6400800"/>
            <a:ext cx="70866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spc="600" dirty="0">
                <a:latin typeface="+mn-lt"/>
              </a:rPr>
              <a:t>Office of Coast Survey</a:t>
            </a:r>
          </a:p>
        </p:txBody>
      </p:sp>
      <p:pic>
        <p:nvPicPr>
          <p:cNvPr id="1032" name="Picture 9" descr="Logo with transparent background.gif"/>
          <p:cNvPicPr>
            <a:picLocks noChangeAspect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7848600" y="58674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4151" r:id="rId1"/>
    <p:sldLayoutId id="2147484152" r:id="rId2"/>
    <p:sldLayoutId id="2147484153" r:id="rId3"/>
    <p:sldLayoutId id="2147484155" r:id="rId4"/>
    <p:sldLayoutId id="2147484156" r:id="rId5"/>
    <p:sldLayoutId id="2147484157" r:id="rId6"/>
    <p:sldLayoutId id="2147484154" r:id="rId7"/>
    <p:sldLayoutId id="2147484158" r:id="rId8"/>
    <p:sldLayoutId id="2147484159" r:id="rId9"/>
    <p:sldLayoutId id="2147484160" r:id="rId10"/>
    <p:sldLayoutId id="2147484161" r:id="rId11"/>
    <p:sldLayoutId id="2147484162" r:id="rId12"/>
  </p:sldLayoutIdLst>
  <p:transition advClick="0" advTm="30000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9" descr="C:\Documents and Settings\matt.kroll\Desktop\PPT\Ts11\18_NRT3_tsunami_respons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" y="0"/>
            <a:ext cx="8763000" cy="582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matt.kroll\Desktop\PPT\Ts11\08_NRT3_tsunami_respons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533400"/>
            <a:ext cx="8382000" cy="508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matt.kroll\Desktop\PPT\Ts11\07_NRT3_tsunami_respons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304800"/>
            <a:ext cx="8305800" cy="547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matt.kroll\Desktop\PPT\Ts11\05_NRT3_tsunami_respons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38400" y="304800"/>
            <a:ext cx="3886200" cy="583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Documents and Settings\matt.kroll\Desktop\PPT\Ts11\04_NRT3_tsunami_respons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304800"/>
            <a:ext cx="8153400" cy="542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Documents and Settings\matt.kroll\Desktop\PPT\Ts11\03_NRT3_tsunami_respons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609600"/>
            <a:ext cx="8686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Documents and Settings\matt.kroll\Desktop\PPT\Ts11\02_NRT3_tsunami_respons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457200"/>
            <a:ext cx="852487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Documents and Settings\matt.kroll\Desktop\PPT\Ts11\01_NRT3_tsunami_respons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457200"/>
            <a:ext cx="8458200" cy="530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Documents and Settings\matt.kroll\Desktop\PPT\Ts11\06_NRT3_tsunami_respons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381000"/>
            <a:ext cx="8153400" cy="542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Documents and Settings\matt.kroll\Desktop\PPT\Ts11\13_NRT3_tsunami_respons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2057400"/>
            <a:ext cx="835501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0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Documents and Settings\matt.kroll\Desktop\PPT\Ts11\19_NRT3_tsunami_respons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28600"/>
            <a:ext cx="9144000" cy="521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matt.kroll\Desktop\PPT\Ts11\17_NRT3_tsunami_respons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400" y="457200"/>
            <a:ext cx="8229600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matt.kroll\Desktop\PPT\Ts11\16_NRT3_tsunami_respons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533400"/>
            <a:ext cx="863917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matt.kroll\Desktop\PPT\Ts11\15_NRT3_tsunami_respons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533400"/>
            <a:ext cx="8153400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matt.kroll\Desktop\PPT\Ts11\14_NRT3_tsunami_respons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400" y="381000"/>
            <a:ext cx="8153400" cy="542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matt.kroll\Desktop\PPT\Ts11\12_NRT3_tsunami_respons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304800"/>
            <a:ext cx="8229600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matt.kroll\Desktop\PPT\Ts11\11_NRT3_tsunami_respons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457200"/>
            <a:ext cx="8534400" cy="528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matt.kroll\Desktop\PPT\Ts11\10_NRT3_tsunami_respons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304800"/>
            <a:ext cx="82518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matt.kroll\Desktop\PPT\Ts11\09_NRT3_tsunami_respons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609600"/>
            <a:ext cx="874395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CS">
      <a:dk1>
        <a:sysClr val="windowText" lastClr="000000"/>
      </a:dk1>
      <a:lt1>
        <a:sysClr val="window" lastClr="FFFFFF"/>
      </a:lt1>
      <a:dk2>
        <a:srgbClr val="4F81BD"/>
      </a:dk2>
      <a:lt2>
        <a:srgbClr val="D3DFEE"/>
      </a:lt2>
      <a:accent1>
        <a:srgbClr val="A7BFDE"/>
      </a:accent1>
      <a:accent2>
        <a:srgbClr val="0F6FC6"/>
      </a:accent2>
      <a:accent3>
        <a:srgbClr val="59A9F2"/>
      </a:accent3>
      <a:accent4>
        <a:srgbClr val="54A838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11440</TotalTime>
  <Words>0</Words>
  <Application>Microsoft Office PowerPoint</Application>
  <PresentationFormat>On-screen Show (4:3)</PresentationFormat>
  <Paragraphs>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NOAA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Addressing the Climate Change Challenge</dc:title>
  <dc:creator>Mike Walker</dc:creator>
  <cp:lastModifiedBy>Scott M. Sherman</cp:lastModifiedBy>
  <cp:revision>338</cp:revision>
  <dcterms:created xsi:type="dcterms:W3CDTF">2009-05-11T17:46:15Z</dcterms:created>
  <dcterms:modified xsi:type="dcterms:W3CDTF">2011-04-05T12:12:53Z</dcterms:modified>
</cp:coreProperties>
</file>